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8" r:id="rId1"/>
  </p:sldMasterIdLst>
  <p:notesMasterIdLst>
    <p:notesMasterId r:id="rId30"/>
  </p:notesMasterIdLst>
  <p:sldIdLst>
    <p:sldId id="256" r:id="rId2"/>
    <p:sldId id="274" r:id="rId3"/>
    <p:sldId id="273" r:id="rId4"/>
    <p:sldId id="258" r:id="rId5"/>
    <p:sldId id="262" r:id="rId6"/>
    <p:sldId id="259" r:id="rId7"/>
    <p:sldId id="257" r:id="rId8"/>
    <p:sldId id="279" r:id="rId9"/>
    <p:sldId id="281" r:id="rId10"/>
    <p:sldId id="260" r:id="rId11"/>
    <p:sldId id="278" r:id="rId12"/>
    <p:sldId id="277" r:id="rId13"/>
    <p:sldId id="275" r:id="rId14"/>
    <p:sldId id="261" r:id="rId15"/>
    <p:sldId id="263" r:id="rId16"/>
    <p:sldId id="282" r:id="rId17"/>
    <p:sldId id="265" r:id="rId18"/>
    <p:sldId id="264" r:id="rId19"/>
    <p:sldId id="286" r:id="rId20"/>
    <p:sldId id="287" r:id="rId21"/>
    <p:sldId id="266" r:id="rId22"/>
    <p:sldId id="267" r:id="rId23"/>
    <p:sldId id="268" r:id="rId24"/>
    <p:sldId id="270" r:id="rId25"/>
    <p:sldId id="269" r:id="rId26"/>
    <p:sldId id="284" r:id="rId27"/>
    <p:sldId id="272" r:id="rId28"/>
    <p:sldId id="283"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03" autoAdjust="0"/>
    <p:restoredTop sz="74286"/>
  </p:normalViewPr>
  <p:slideViewPr>
    <p:cSldViewPr snapToGrid="0">
      <p:cViewPr varScale="1">
        <p:scale>
          <a:sx n="93" d="100"/>
          <a:sy n="93" d="100"/>
        </p:scale>
        <p:origin x="1648"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ata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636C5C-7090-4081-996A-248FD712AF5C}"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1A8031B-FC5A-41F0-B47F-7616C4374E26}">
      <dgm:prSet/>
      <dgm:spPr/>
      <dgm:t>
        <a:bodyPr/>
        <a:lstStyle/>
        <a:p>
          <a:pPr>
            <a:defRPr cap="all"/>
          </a:pPr>
          <a:r>
            <a:rPr lang="en-US"/>
            <a:t>Developing presentation skills</a:t>
          </a:r>
        </a:p>
      </dgm:t>
    </dgm:pt>
    <dgm:pt modelId="{34EFFFD9-68F3-4154-8556-3D73D613E187}" type="parTrans" cxnId="{CADC56C1-5DB7-4678-98D6-90FB372208A2}">
      <dgm:prSet/>
      <dgm:spPr/>
      <dgm:t>
        <a:bodyPr/>
        <a:lstStyle/>
        <a:p>
          <a:endParaRPr lang="en-US"/>
        </a:p>
      </dgm:t>
    </dgm:pt>
    <dgm:pt modelId="{96643780-F47A-4F5A-B10D-241D065F3219}" type="sibTrans" cxnId="{CADC56C1-5DB7-4678-98D6-90FB372208A2}">
      <dgm:prSet/>
      <dgm:spPr/>
      <dgm:t>
        <a:bodyPr/>
        <a:lstStyle/>
        <a:p>
          <a:endParaRPr lang="en-US"/>
        </a:p>
      </dgm:t>
    </dgm:pt>
    <dgm:pt modelId="{B66EF6C4-B917-4981-B006-6420100C3F20}">
      <dgm:prSet/>
      <dgm:spPr/>
      <dgm:t>
        <a:bodyPr/>
        <a:lstStyle/>
        <a:p>
          <a:pPr>
            <a:defRPr cap="all"/>
          </a:pPr>
          <a:r>
            <a:rPr lang="en-US"/>
            <a:t>Pausing while speaking </a:t>
          </a:r>
        </a:p>
      </dgm:t>
    </dgm:pt>
    <dgm:pt modelId="{B2BC3C16-A8AD-481E-9FC0-32C62BC15EAC}" type="parTrans" cxnId="{31093A3D-3EA1-41A2-AA2F-DD97C6D1517D}">
      <dgm:prSet/>
      <dgm:spPr/>
      <dgm:t>
        <a:bodyPr/>
        <a:lstStyle/>
        <a:p>
          <a:endParaRPr lang="en-US"/>
        </a:p>
      </dgm:t>
    </dgm:pt>
    <dgm:pt modelId="{70C6CD65-77C3-4CB4-B291-FE3DA609E1FF}" type="sibTrans" cxnId="{31093A3D-3EA1-41A2-AA2F-DD97C6D1517D}">
      <dgm:prSet/>
      <dgm:spPr/>
      <dgm:t>
        <a:bodyPr/>
        <a:lstStyle/>
        <a:p>
          <a:endParaRPr lang="en-US"/>
        </a:p>
      </dgm:t>
    </dgm:pt>
    <dgm:pt modelId="{8BA4E7A1-804F-4FB5-8E58-CAE5D6A7DD22}">
      <dgm:prSet/>
      <dgm:spPr/>
      <dgm:t>
        <a:bodyPr/>
        <a:lstStyle/>
        <a:p>
          <a:pPr>
            <a:defRPr cap="all"/>
          </a:pPr>
          <a:r>
            <a:rPr lang="en-US"/>
            <a:t>Stopping early</a:t>
          </a:r>
        </a:p>
      </dgm:t>
    </dgm:pt>
    <dgm:pt modelId="{7801445A-44D6-4E29-A04D-172DFE03E41D}" type="parTrans" cxnId="{D7BB0D2E-B366-44F8-A192-C34A20A63712}">
      <dgm:prSet/>
      <dgm:spPr/>
      <dgm:t>
        <a:bodyPr/>
        <a:lstStyle/>
        <a:p>
          <a:endParaRPr lang="en-US"/>
        </a:p>
      </dgm:t>
    </dgm:pt>
    <dgm:pt modelId="{A8FC5F07-EC0B-41DD-87C8-C7E7C4DBB764}" type="sibTrans" cxnId="{D7BB0D2E-B366-44F8-A192-C34A20A63712}">
      <dgm:prSet/>
      <dgm:spPr/>
      <dgm:t>
        <a:bodyPr/>
        <a:lstStyle/>
        <a:p>
          <a:endParaRPr lang="en-US"/>
        </a:p>
      </dgm:t>
    </dgm:pt>
    <dgm:pt modelId="{9613A377-035D-4724-812E-E153EA3622BD}">
      <dgm:prSet/>
      <dgm:spPr/>
      <dgm:t>
        <a:bodyPr/>
        <a:lstStyle/>
        <a:p>
          <a:pPr>
            <a:defRPr cap="all"/>
          </a:pPr>
          <a:r>
            <a:rPr lang="en-US"/>
            <a:t>Looking at opponent’s evidence</a:t>
          </a:r>
        </a:p>
      </dgm:t>
    </dgm:pt>
    <dgm:pt modelId="{379CE278-96C7-462A-BDBB-8B7E663AE4C1}" type="parTrans" cxnId="{83C8D68F-DB5A-4549-8CD9-7989C6294D97}">
      <dgm:prSet/>
      <dgm:spPr/>
      <dgm:t>
        <a:bodyPr/>
        <a:lstStyle/>
        <a:p>
          <a:endParaRPr lang="en-US"/>
        </a:p>
      </dgm:t>
    </dgm:pt>
    <dgm:pt modelId="{3C819601-8CB9-4A89-A8B0-E8EA806FDFA3}" type="sibTrans" cxnId="{83C8D68F-DB5A-4549-8CD9-7989C6294D97}">
      <dgm:prSet/>
      <dgm:spPr/>
      <dgm:t>
        <a:bodyPr/>
        <a:lstStyle/>
        <a:p>
          <a:endParaRPr lang="en-US"/>
        </a:p>
      </dgm:t>
    </dgm:pt>
    <dgm:pt modelId="{E6B87186-7D69-4565-B2E7-AE687396E225}">
      <dgm:prSet/>
      <dgm:spPr/>
      <dgm:t>
        <a:bodyPr/>
        <a:lstStyle/>
        <a:p>
          <a:pPr>
            <a:defRPr cap="all"/>
          </a:pPr>
          <a:r>
            <a:rPr lang="en-US"/>
            <a:t>Uncertain about whose turn it is</a:t>
          </a:r>
        </a:p>
      </dgm:t>
    </dgm:pt>
    <dgm:pt modelId="{5D506553-3C6C-43E5-BC2A-5EDA1B299C12}" type="parTrans" cxnId="{9CDDEC60-0B94-4935-837D-7DFFB98FDF3F}">
      <dgm:prSet/>
      <dgm:spPr/>
      <dgm:t>
        <a:bodyPr/>
        <a:lstStyle/>
        <a:p>
          <a:endParaRPr lang="en-US"/>
        </a:p>
      </dgm:t>
    </dgm:pt>
    <dgm:pt modelId="{C662B1CB-5993-41EE-B9B9-9806622CC3FF}" type="sibTrans" cxnId="{9CDDEC60-0B94-4935-837D-7DFFB98FDF3F}">
      <dgm:prSet/>
      <dgm:spPr/>
      <dgm:t>
        <a:bodyPr/>
        <a:lstStyle/>
        <a:p>
          <a:endParaRPr lang="en-US"/>
        </a:p>
      </dgm:t>
    </dgm:pt>
    <dgm:pt modelId="{25AC7012-1C19-4B78-8BD9-BDDF15535EA8}" type="pres">
      <dgm:prSet presAssocID="{6F636C5C-7090-4081-996A-248FD712AF5C}" presName="root" presStyleCnt="0">
        <dgm:presLayoutVars>
          <dgm:dir/>
          <dgm:resizeHandles val="exact"/>
        </dgm:presLayoutVars>
      </dgm:prSet>
      <dgm:spPr/>
    </dgm:pt>
    <dgm:pt modelId="{ED856A33-E37E-45B5-86F5-E96F7973D14E}" type="pres">
      <dgm:prSet presAssocID="{01A8031B-FC5A-41F0-B47F-7616C4374E26}" presName="compNode" presStyleCnt="0"/>
      <dgm:spPr/>
    </dgm:pt>
    <dgm:pt modelId="{D788CF2A-84B1-4668-AF44-C7EB184B7D02}" type="pres">
      <dgm:prSet presAssocID="{01A8031B-FC5A-41F0-B47F-7616C4374E26}" presName="iconBgRect" presStyleLbl="bgShp" presStyleIdx="0" presStyleCnt="5"/>
      <dgm:spPr/>
    </dgm:pt>
    <dgm:pt modelId="{482DFBE0-31FD-44EE-95BC-A77E6F30C1B7}" type="pres">
      <dgm:prSet presAssocID="{01A8031B-FC5A-41F0-B47F-7616C4374E2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C662F1ED-73B2-45B1-86F3-75FDE19486ED}" type="pres">
      <dgm:prSet presAssocID="{01A8031B-FC5A-41F0-B47F-7616C4374E26}" presName="spaceRect" presStyleCnt="0"/>
      <dgm:spPr/>
    </dgm:pt>
    <dgm:pt modelId="{0C191FF5-F7D1-47DC-8685-5E461F1A83D5}" type="pres">
      <dgm:prSet presAssocID="{01A8031B-FC5A-41F0-B47F-7616C4374E26}" presName="textRect" presStyleLbl="revTx" presStyleIdx="0" presStyleCnt="5">
        <dgm:presLayoutVars>
          <dgm:chMax val="1"/>
          <dgm:chPref val="1"/>
        </dgm:presLayoutVars>
      </dgm:prSet>
      <dgm:spPr/>
    </dgm:pt>
    <dgm:pt modelId="{6F732559-B290-4154-A97E-C7F47ECB5A86}" type="pres">
      <dgm:prSet presAssocID="{96643780-F47A-4F5A-B10D-241D065F3219}" presName="sibTrans" presStyleCnt="0"/>
      <dgm:spPr/>
    </dgm:pt>
    <dgm:pt modelId="{147BF733-9BEF-47A8-BCB8-3A1BCAD228BB}" type="pres">
      <dgm:prSet presAssocID="{B66EF6C4-B917-4981-B006-6420100C3F20}" presName="compNode" presStyleCnt="0"/>
      <dgm:spPr/>
    </dgm:pt>
    <dgm:pt modelId="{803F38E5-97C3-45D5-92C7-487C31745295}" type="pres">
      <dgm:prSet presAssocID="{B66EF6C4-B917-4981-B006-6420100C3F20}" presName="iconBgRect" presStyleLbl="bgShp" presStyleIdx="1" presStyleCnt="5"/>
      <dgm:spPr/>
    </dgm:pt>
    <dgm:pt modelId="{D6B610F2-0B6D-465F-B3F6-F2F34FDC3FDA}" type="pres">
      <dgm:prSet presAssocID="{B66EF6C4-B917-4981-B006-6420100C3F2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olume"/>
        </a:ext>
      </dgm:extLst>
    </dgm:pt>
    <dgm:pt modelId="{873B6E3E-DA4C-427F-AF60-3FF8E8181FED}" type="pres">
      <dgm:prSet presAssocID="{B66EF6C4-B917-4981-B006-6420100C3F20}" presName="spaceRect" presStyleCnt="0"/>
      <dgm:spPr/>
    </dgm:pt>
    <dgm:pt modelId="{25B232BC-AD1F-439A-9A0A-950854B007A8}" type="pres">
      <dgm:prSet presAssocID="{B66EF6C4-B917-4981-B006-6420100C3F20}" presName="textRect" presStyleLbl="revTx" presStyleIdx="1" presStyleCnt="5">
        <dgm:presLayoutVars>
          <dgm:chMax val="1"/>
          <dgm:chPref val="1"/>
        </dgm:presLayoutVars>
      </dgm:prSet>
      <dgm:spPr/>
    </dgm:pt>
    <dgm:pt modelId="{472BA276-255F-4F85-B838-0F36CB3917D1}" type="pres">
      <dgm:prSet presAssocID="{70C6CD65-77C3-4CB4-B291-FE3DA609E1FF}" presName="sibTrans" presStyleCnt="0"/>
      <dgm:spPr/>
    </dgm:pt>
    <dgm:pt modelId="{7F03E73D-5177-4CA5-9D4A-C004E6A5A515}" type="pres">
      <dgm:prSet presAssocID="{8BA4E7A1-804F-4FB5-8E58-CAE5D6A7DD22}" presName="compNode" presStyleCnt="0"/>
      <dgm:spPr/>
    </dgm:pt>
    <dgm:pt modelId="{5449F2F8-8CBE-4497-AEDA-6D5BFC596639}" type="pres">
      <dgm:prSet presAssocID="{8BA4E7A1-804F-4FB5-8E58-CAE5D6A7DD22}" presName="iconBgRect" presStyleLbl="bgShp" presStyleIdx="2" presStyleCnt="5"/>
      <dgm:spPr/>
    </dgm:pt>
    <dgm:pt modelId="{3309A6B1-C4E1-4BA9-B8BA-431392B29B44}" type="pres">
      <dgm:prSet presAssocID="{8BA4E7A1-804F-4FB5-8E58-CAE5D6A7DD2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Irritant"/>
        </a:ext>
      </dgm:extLst>
    </dgm:pt>
    <dgm:pt modelId="{FA45216A-16C2-4E9F-ACCA-D026227312C1}" type="pres">
      <dgm:prSet presAssocID="{8BA4E7A1-804F-4FB5-8E58-CAE5D6A7DD22}" presName="spaceRect" presStyleCnt="0"/>
      <dgm:spPr/>
    </dgm:pt>
    <dgm:pt modelId="{1D49468C-9DC4-4B69-AE43-E90867D75602}" type="pres">
      <dgm:prSet presAssocID="{8BA4E7A1-804F-4FB5-8E58-CAE5D6A7DD22}" presName="textRect" presStyleLbl="revTx" presStyleIdx="2" presStyleCnt="5">
        <dgm:presLayoutVars>
          <dgm:chMax val="1"/>
          <dgm:chPref val="1"/>
        </dgm:presLayoutVars>
      </dgm:prSet>
      <dgm:spPr/>
    </dgm:pt>
    <dgm:pt modelId="{BBADADF9-9A36-48CC-AD5F-08263C3F63F2}" type="pres">
      <dgm:prSet presAssocID="{A8FC5F07-EC0B-41DD-87C8-C7E7C4DBB764}" presName="sibTrans" presStyleCnt="0"/>
      <dgm:spPr/>
    </dgm:pt>
    <dgm:pt modelId="{762DA6F1-6E00-42C5-8E96-9CBD988EA668}" type="pres">
      <dgm:prSet presAssocID="{9613A377-035D-4724-812E-E153EA3622BD}" presName="compNode" presStyleCnt="0"/>
      <dgm:spPr/>
    </dgm:pt>
    <dgm:pt modelId="{8D8340BE-0A20-4EBD-B163-D09981D41CDE}" type="pres">
      <dgm:prSet presAssocID="{9613A377-035D-4724-812E-E153EA3622BD}" presName="iconBgRect" presStyleLbl="bgShp" presStyleIdx="3" presStyleCnt="5"/>
      <dgm:spPr/>
    </dgm:pt>
    <dgm:pt modelId="{00CCE4DD-08AE-4811-A091-76DED78CC2BC}" type="pres">
      <dgm:prSet presAssocID="{9613A377-035D-4724-812E-E153EA3622B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gnifying glass"/>
        </a:ext>
      </dgm:extLst>
    </dgm:pt>
    <dgm:pt modelId="{5C1430D5-84A8-4618-86B3-C2139F050C16}" type="pres">
      <dgm:prSet presAssocID="{9613A377-035D-4724-812E-E153EA3622BD}" presName="spaceRect" presStyleCnt="0"/>
      <dgm:spPr/>
    </dgm:pt>
    <dgm:pt modelId="{1919E694-23C0-49F2-A418-9FB504D4ACE2}" type="pres">
      <dgm:prSet presAssocID="{9613A377-035D-4724-812E-E153EA3622BD}" presName="textRect" presStyleLbl="revTx" presStyleIdx="3" presStyleCnt="5">
        <dgm:presLayoutVars>
          <dgm:chMax val="1"/>
          <dgm:chPref val="1"/>
        </dgm:presLayoutVars>
      </dgm:prSet>
      <dgm:spPr/>
    </dgm:pt>
    <dgm:pt modelId="{B2F6DFFC-5D89-4509-9CAC-C9CCC179A178}" type="pres">
      <dgm:prSet presAssocID="{3C819601-8CB9-4A89-A8B0-E8EA806FDFA3}" presName="sibTrans" presStyleCnt="0"/>
      <dgm:spPr/>
    </dgm:pt>
    <dgm:pt modelId="{95C4B098-09BB-4F14-86F6-51CED61EA0B8}" type="pres">
      <dgm:prSet presAssocID="{E6B87186-7D69-4565-B2E7-AE687396E225}" presName="compNode" presStyleCnt="0"/>
      <dgm:spPr/>
    </dgm:pt>
    <dgm:pt modelId="{2D00788C-CE36-4A74-B6A0-43E5ABE717B5}" type="pres">
      <dgm:prSet presAssocID="{E6B87186-7D69-4565-B2E7-AE687396E225}" presName="iconBgRect" presStyleLbl="bgShp" presStyleIdx="4" presStyleCnt="5"/>
      <dgm:spPr/>
    </dgm:pt>
    <dgm:pt modelId="{7A929945-51BA-478C-BE4C-615CA0D92F68}" type="pres">
      <dgm:prSet presAssocID="{E6B87186-7D69-4565-B2E7-AE687396E22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nfused Person"/>
        </a:ext>
      </dgm:extLst>
    </dgm:pt>
    <dgm:pt modelId="{B94372FC-C5A9-47B0-80D6-94D20DDBC0FF}" type="pres">
      <dgm:prSet presAssocID="{E6B87186-7D69-4565-B2E7-AE687396E225}" presName="spaceRect" presStyleCnt="0"/>
      <dgm:spPr/>
    </dgm:pt>
    <dgm:pt modelId="{FEE76B02-E055-4B8C-8569-B8AFEECBFDD9}" type="pres">
      <dgm:prSet presAssocID="{E6B87186-7D69-4565-B2E7-AE687396E225}" presName="textRect" presStyleLbl="revTx" presStyleIdx="4" presStyleCnt="5">
        <dgm:presLayoutVars>
          <dgm:chMax val="1"/>
          <dgm:chPref val="1"/>
        </dgm:presLayoutVars>
      </dgm:prSet>
      <dgm:spPr/>
    </dgm:pt>
  </dgm:ptLst>
  <dgm:cxnLst>
    <dgm:cxn modelId="{CE14D309-6CF4-4F77-AEAD-A7770238D0A8}" type="presOf" srcId="{E6B87186-7D69-4565-B2E7-AE687396E225}" destId="{FEE76B02-E055-4B8C-8569-B8AFEECBFDD9}" srcOrd="0" destOrd="0" presId="urn:microsoft.com/office/officeart/2018/5/layout/IconCircleLabelList"/>
    <dgm:cxn modelId="{2A032217-53BB-4534-B143-8B5D9ACADDE6}" type="presOf" srcId="{01A8031B-FC5A-41F0-B47F-7616C4374E26}" destId="{0C191FF5-F7D1-47DC-8685-5E461F1A83D5}" srcOrd="0" destOrd="0" presId="urn:microsoft.com/office/officeart/2018/5/layout/IconCircleLabelList"/>
    <dgm:cxn modelId="{1BDD7518-8082-48F1-96E4-97B0BB8DDF11}" type="presOf" srcId="{6F636C5C-7090-4081-996A-248FD712AF5C}" destId="{25AC7012-1C19-4B78-8BD9-BDDF15535EA8}" srcOrd="0" destOrd="0" presId="urn:microsoft.com/office/officeart/2018/5/layout/IconCircleLabelList"/>
    <dgm:cxn modelId="{D7BB0D2E-B366-44F8-A192-C34A20A63712}" srcId="{6F636C5C-7090-4081-996A-248FD712AF5C}" destId="{8BA4E7A1-804F-4FB5-8E58-CAE5D6A7DD22}" srcOrd="2" destOrd="0" parTransId="{7801445A-44D6-4E29-A04D-172DFE03E41D}" sibTransId="{A8FC5F07-EC0B-41DD-87C8-C7E7C4DBB764}"/>
    <dgm:cxn modelId="{31093A3D-3EA1-41A2-AA2F-DD97C6D1517D}" srcId="{6F636C5C-7090-4081-996A-248FD712AF5C}" destId="{B66EF6C4-B917-4981-B006-6420100C3F20}" srcOrd="1" destOrd="0" parTransId="{B2BC3C16-A8AD-481E-9FC0-32C62BC15EAC}" sibTransId="{70C6CD65-77C3-4CB4-B291-FE3DA609E1FF}"/>
    <dgm:cxn modelId="{11E84345-02E6-46AB-A83E-CF1AB27AACDC}" type="presOf" srcId="{8BA4E7A1-804F-4FB5-8E58-CAE5D6A7DD22}" destId="{1D49468C-9DC4-4B69-AE43-E90867D75602}" srcOrd="0" destOrd="0" presId="urn:microsoft.com/office/officeart/2018/5/layout/IconCircleLabelList"/>
    <dgm:cxn modelId="{9CDDEC60-0B94-4935-837D-7DFFB98FDF3F}" srcId="{6F636C5C-7090-4081-996A-248FD712AF5C}" destId="{E6B87186-7D69-4565-B2E7-AE687396E225}" srcOrd="4" destOrd="0" parTransId="{5D506553-3C6C-43E5-BC2A-5EDA1B299C12}" sibTransId="{C662B1CB-5993-41EE-B9B9-9806622CC3FF}"/>
    <dgm:cxn modelId="{83C8D68F-DB5A-4549-8CD9-7989C6294D97}" srcId="{6F636C5C-7090-4081-996A-248FD712AF5C}" destId="{9613A377-035D-4724-812E-E153EA3622BD}" srcOrd="3" destOrd="0" parTransId="{379CE278-96C7-462A-BDBB-8B7E663AE4C1}" sibTransId="{3C819601-8CB9-4A89-A8B0-E8EA806FDFA3}"/>
    <dgm:cxn modelId="{CADC56C1-5DB7-4678-98D6-90FB372208A2}" srcId="{6F636C5C-7090-4081-996A-248FD712AF5C}" destId="{01A8031B-FC5A-41F0-B47F-7616C4374E26}" srcOrd="0" destOrd="0" parTransId="{34EFFFD9-68F3-4154-8556-3D73D613E187}" sibTransId="{96643780-F47A-4F5A-B10D-241D065F3219}"/>
    <dgm:cxn modelId="{A70673D2-2412-4BCB-9E3D-642713DC9844}" type="presOf" srcId="{B66EF6C4-B917-4981-B006-6420100C3F20}" destId="{25B232BC-AD1F-439A-9A0A-950854B007A8}" srcOrd="0" destOrd="0" presId="urn:microsoft.com/office/officeart/2018/5/layout/IconCircleLabelList"/>
    <dgm:cxn modelId="{8952DAE7-5CF2-4B2C-A3AA-EB61ECBAB180}" type="presOf" srcId="{9613A377-035D-4724-812E-E153EA3622BD}" destId="{1919E694-23C0-49F2-A418-9FB504D4ACE2}" srcOrd="0" destOrd="0" presId="urn:microsoft.com/office/officeart/2018/5/layout/IconCircleLabelList"/>
    <dgm:cxn modelId="{806B6304-918A-4CAA-A1BB-6A4B8C2D4449}" type="presParOf" srcId="{25AC7012-1C19-4B78-8BD9-BDDF15535EA8}" destId="{ED856A33-E37E-45B5-86F5-E96F7973D14E}" srcOrd="0" destOrd="0" presId="urn:microsoft.com/office/officeart/2018/5/layout/IconCircleLabelList"/>
    <dgm:cxn modelId="{FACBE7AE-3A6B-417D-9EB4-ADE076886BEB}" type="presParOf" srcId="{ED856A33-E37E-45B5-86F5-E96F7973D14E}" destId="{D788CF2A-84B1-4668-AF44-C7EB184B7D02}" srcOrd="0" destOrd="0" presId="urn:microsoft.com/office/officeart/2018/5/layout/IconCircleLabelList"/>
    <dgm:cxn modelId="{1AF9468E-08DC-42B7-922D-8AAC0BE60813}" type="presParOf" srcId="{ED856A33-E37E-45B5-86F5-E96F7973D14E}" destId="{482DFBE0-31FD-44EE-95BC-A77E6F30C1B7}" srcOrd="1" destOrd="0" presId="urn:microsoft.com/office/officeart/2018/5/layout/IconCircleLabelList"/>
    <dgm:cxn modelId="{4AB60979-A5B9-45B4-B10D-C5A60B0F74C9}" type="presParOf" srcId="{ED856A33-E37E-45B5-86F5-E96F7973D14E}" destId="{C662F1ED-73B2-45B1-86F3-75FDE19486ED}" srcOrd="2" destOrd="0" presId="urn:microsoft.com/office/officeart/2018/5/layout/IconCircleLabelList"/>
    <dgm:cxn modelId="{1A4ECC5F-EDBC-4FA0-A6D8-A6AC5D7F23AE}" type="presParOf" srcId="{ED856A33-E37E-45B5-86F5-E96F7973D14E}" destId="{0C191FF5-F7D1-47DC-8685-5E461F1A83D5}" srcOrd="3" destOrd="0" presId="urn:microsoft.com/office/officeart/2018/5/layout/IconCircleLabelList"/>
    <dgm:cxn modelId="{5697DE25-C2B4-4FE2-9DD7-82578629D7F0}" type="presParOf" srcId="{25AC7012-1C19-4B78-8BD9-BDDF15535EA8}" destId="{6F732559-B290-4154-A97E-C7F47ECB5A86}" srcOrd="1" destOrd="0" presId="urn:microsoft.com/office/officeart/2018/5/layout/IconCircleLabelList"/>
    <dgm:cxn modelId="{268CB916-0F15-47F2-BA9A-8A26AD77A6B9}" type="presParOf" srcId="{25AC7012-1C19-4B78-8BD9-BDDF15535EA8}" destId="{147BF733-9BEF-47A8-BCB8-3A1BCAD228BB}" srcOrd="2" destOrd="0" presId="urn:microsoft.com/office/officeart/2018/5/layout/IconCircleLabelList"/>
    <dgm:cxn modelId="{CB781022-A77B-4B31-BC64-9FD4A870B9CA}" type="presParOf" srcId="{147BF733-9BEF-47A8-BCB8-3A1BCAD228BB}" destId="{803F38E5-97C3-45D5-92C7-487C31745295}" srcOrd="0" destOrd="0" presId="urn:microsoft.com/office/officeart/2018/5/layout/IconCircleLabelList"/>
    <dgm:cxn modelId="{3C9829AB-59DB-4AE1-B8EF-AA45C35EE77B}" type="presParOf" srcId="{147BF733-9BEF-47A8-BCB8-3A1BCAD228BB}" destId="{D6B610F2-0B6D-465F-B3F6-F2F34FDC3FDA}" srcOrd="1" destOrd="0" presId="urn:microsoft.com/office/officeart/2018/5/layout/IconCircleLabelList"/>
    <dgm:cxn modelId="{CB673728-D540-4142-AF49-BD429E3348B7}" type="presParOf" srcId="{147BF733-9BEF-47A8-BCB8-3A1BCAD228BB}" destId="{873B6E3E-DA4C-427F-AF60-3FF8E8181FED}" srcOrd="2" destOrd="0" presId="urn:microsoft.com/office/officeart/2018/5/layout/IconCircleLabelList"/>
    <dgm:cxn modelId="{3E5311DD-7220-4D7E-A105-AE74C9A74B7F}" type="presParOf" srcId="{147BF733-9BEF-47A8-BCB8-3A1BCAD228BB}" destId="{25B232BC-AD1F-439A-9A0A-950854B007A8}" srcOrd="3" destOrd="0" presId="urn:microsoft.com/office/officeart/2018/5/layout/IconCircleLabelList"/>
    <dgm:cxn modelId="{EE58BD36-7BCB-42B5-AB1E-E8439DC7BD42}" type="presParOf" srcId="{25AC7012-1C19-4B78-8BD9-BDDF15535EA8}" destId="{472BA276-255F-4F85-B838-0F36CB3917D1}" srcOrd="3" destOrd="0" presId="urn:microsoft.com/office/officeart/2018/5/layout/IconCircleLabelList"/>
    <dgm:cxn modelId="{5742EF8C-9B20-478D-A18F-3EC220807C19}" type="presParOf" srcId="{25AC7012-1C19-4B78-8BD9-BDDF15535EA8}" destId="{7F03E73D-5177-4CA5-9D4A-C004E6A5A515}" srcOrd="4" destOrd="0" presId="urn:microsoft.com/office/officeart/2018/5/layout/IconCircleLabelList"/>
    <dgm:cxn modelId="{D0B3FA25-BD50-4AEA-8FED-5ED34AEDB9CB}" type="presParOf" srcId="{7F03E73D-5177-4CA5-9D4A-C004E6A5A515}" destId="{5449F2F8-8CBE-4497-AEDA-6D5BFC596639}" srcOrd="0" destOrd="0" presId="urn:microsoft.com/office/officeart/2018/5/layout/IconCircleLabelList"/>
    <dgm:cxn modelId="{1B03CBF1-5303-491B-AE93-E7E5958ECADB}" type="presParOf" srcId="{7F03E73D-5177-4CA5-9D4A-C004E6A5A515}" destId="{3309A6B1-C4E1-4BA9-B8BA-431392B29B44}" srcOrd="1" destOrd="0" presId="urn:microsoft.com/office/officeart/2018/5/layout/IconCircleLabelList"/>
    <dgm:cxn modelId="{45355598-9731-4AB9-BBDF-4F639EB5AD51}" type="presParOf" srcId="{7F03E73D-5177-4CA5-9D4A-C004E6A5A515}" destId="{FA45216A-16C2-4E9F-ACCA-D026227312C1}" srcOrd="2" destOrd="0" presId="urn:microsoft.com/office/officeart/2018/5/layout/IconCircleLabelList"/>
    <dgm:cxn modelId="{25339A0C-FCCF-4618-8D30-610EA41292DD}" type="presParOf" srcId="{7F03E73D-5177-4CA5-9D4A-C004E6A5A515}" destId="{1D49468C-9DC4-4B69-AE43-E90867D75602}" srcOrd="3" destOrd="0" presId="urn:microsoft.com/office/officeart/2018/5/layout/IconCircleLabelList"/>
    <dgm:cxn modelId="{3FBE2877-EA98-4938-828A-B00C2FD8B63D}" type="presParOf" srcId="{25AC7012-1C19-4B78-8BD9-BDDF15535EA8}" destId="{BBADADF9-9A36-48CC-AD5F-08263C3F63F2}" srcOrd="5" destOrd="0" presId="urn:microsoft.com/office/officeart/2018/5/layout/IconCircleLabelList"/>
    <dgm:cxn modelId="{64143E31-D432-4A11-B867-B7998AD8444C}" type="presParOf" srcId="{25AC7012-1C19-4B78-8BD9-BDDF15535EA8}" destId="{762DA6F1-6E00-42C5-8E96-9CBD988EA668}" srcOrd="6" destOrd="0" presId="urn:microsoft.com/office/officeart/2018/5/layout/IconCircleLabelList"/>
    <dgm:cxn modelId="{136746F2-87FC-4E47-B756-BA44E316C158}" type="presParOf" srcId="{762DA6F1-6E00-42C5-8E96-9CBD988EA668}" destId="{8D8340BE-0A20-4EBD-B163-D09981D41CDE}" srcOrd="0" destOrd="0" presId="urn:microsoft.com/office/officeart/2018/5/layout/IconCircleLabelList"/>
    <dgm:cxn modelId="{8AC6A93C-5D07-42FA-8B7B-2E533C1C16AC}" type="presParOf" srcId="{762DA6F1-6E00-42C5-8E96-9CBD988EA668}" destId="{00CCE4DD-08AE-4811-A091-76DED78CC2BC}" srcOrd="1" destOrd="0" presId="urn:microsoft.com/office/officeart/2018/5/layout/IconCircleLabelList"/>
    <dgm:cxn modelId="{1166D822-192A-4435-9CAA-F5C159EE75F6}" type="presParOf" srcId="{762DA6F1-6E00-42C5-8E96-9CBD988EA668}" destId="{5C1430D5-84A8-4618-86B3-C2139F050C16}" srcOrd="2" destOrd="0" presId="urn:microsoft.com/office/officeart/2018/5/layout/IconCircleLabelList"/>
    <dgm:cxn modelId="{3DC09582-FCF1-4583-A99E-8A6B92736638}" type="presParOf" srcId="{762DA6F1-6E00-42C5-8E96-9CBD988EA668}" destId="{1919E694-23C0-49F2-A418-9FB504D4ACE2}" srcOrd="3" destOrd="0" presId="urn:microsoft.com/office/officeart/2018/5/layout/IconCircleLabelList"/>
    <dgm:cxn modelId="{6CC72CAE-2BCD-46E8-91E5-7EB73D12DD85}" type="presParOf" srcId="{25AC7012-1C19-4B78-8BD9-BDDF15535EA8}" destId="{B2F6DFFC-5D89-4509-9CAC-C9CCC179A178}" srcOrd="7" destOrd="0" presId="urn:microsoft.com/office/officeart/2018/5/layout/IconCircleLabelList"/>
    <dgm:cxn modelId="{45A5FFA9-6495-4031-A3A0-2B36EBAFF968}" type="presParOf" srcId="{25AC7012-1C19-4B78-8BD9-BDDF15535EA8}" destId="{95C4B098-09BB-4F14-86F6-51CED61EA0B8}" srcOrd="8" destOrd="0" presId="urn:microsoft.com/office/officeart/2018/5/layout/IconCircleLabelList"/>
    <dgm:cxn modelId="{F5206A91-4C81-49B1-834F-0E97480396C6}" type="presParOf" srcId="{95C4B098-09BB-4F14-86F6-51CED61EA0B8}" destId="{2D00788C-CE36-4A74-B6A0-43E5ABE717B5}" srcOrd="0" destOrd="0" presId="urn:microsoft.com/office/officeart/2018/5/layout/IconCircleLabelList"/>
    <dgm:cxn modelId="{7BEBE0F3-383F-4042-9BC1-C723D8802E11}" type="presParOf" srcId="{95C4B098-09BB-4F14-86F6-51CED61EA0B8}" destId="{7A929945-51BA-478C-BE4C-615CA0D92F68}" srcOrd="1" destOrd="0" presId="urn:microsoft.com/office/officeart/2018/5/layout/IconCircleLabelList"/>
    <dgm:cxn modelId="{EEDCA6B9-ACE7-49A3-A072-C105223B6A60}" type="presParOf" srcId="{95C4B098-09BB-4F14-86F6-51CED61EA0B8}" destId="{B94372FC-C5A9-47B0-80D6-94D20DDBC0FF}" srcOrd="2" destOrd="0" presId="urn:microsoft.com/office/officeart/2018/5/layout/IconCircleLabelList"/>
    <dgm:cxn modelId="{C54C6230-34BE-466C-B411-68AFB99CB9A7}" type="presParOf" srcId="{95C4B098-09BB-4F14-86F6-51CED61EA0B8}" destId="{FEE76B02-E055-4B8C-8569-B8AFEECBFDD9}"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7A5D9B-A682-490E-9DDF-CEBCEA0862AF}"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708B886-BC07-486A-A3F0-FCE7CD38CA6C}">
      <dgm:prSet/>
      <dgm:spPr/>
      <dgm:t>
        <a:bodyPr/>
        <a:lstStyle/>
        <a:p>
          <a:pPr>
            <a:defRPr cap="all"/>
          </a:pPr>
          <a:r>
            <a:rPr lang="en-US"/>
            <a:t>Speak faster </a:t>
          </a:r>
        </a:p>
      </dgm:t>
    </dgm:pt>
    <dgm:pt modelId="{E279835C-299F-44A8-9802-4AFB38C7877B}" type="parTrans" cxnId="{61510B29-8B7B-432A-BF67-7D9E0A65C5EA}">
      <dgm:prSet/>
      <dgm:spPr/>
      <dgm:t>
        <a:bodyPr/>
        <a:lstStyle/>
        <a:p>
          <a:endParaRPr lang="en-US"/>
        </a:p>
      </dgm:t>
    </dgm:pt>
    <dgm:pt modelId="{55FE92A8-9B1F-4D72-A4DB-087ADB526EA2}" type="sibTrans" cxnId="{61510B29-8B7B-432A-BF67-7D9E0A65C5EA}">
      <dgm:prSet/>
      <dgm:spPr/>
      <dgm:t>
        <a:bodyPr/>
        <a:lstStyle/>
        <a:p>
          <a:endParaRPr lang="en-US"/>
        </a:p>
      </dgm:t>
    </dgm:pt>
    <dgm:pt modelId="{964B8BA7-2A9A-42BF-B548-0B123296A9C8}">
      <dgm:prSet/>
      <dgm:spPr/>
      <dgm:t>
        <a:bodyPr/>
        <a:lstStyle/>
        <a:p>
          <a:pPr>
            <a:defRPr cap="all"/>
          </a:pPr>
          <a:r>
            <a:rPr lang="en-US"/>
            <a:t>Use terminology for specific types of arguments</a:t>
          </a:r>
        </a:p>
      </dgm:t>
    </dgm:pt>
    <dgm:pt modelId="{03BF5E2C-A54C-4DEE-AA77-A6C53087BA75}" type="parTrans" cxnId="{32D5E291-2201-43C1-9E31-EEC6057F1452}">
      <dgm:prSet/>
      <dgm:spPr/>
      <dgm:t>
        <a:bodyPr/>
        <a:lstStyle/>
        <a:p>
          <a:endParaRPr lang="en-US"/>
        </a:p>
      </dgm:t>
    </dgm:pt>
    <dgm:pt modelId="{78C914A8-5F27-42B4-BC76-D4A72A56732E}" type="sibTrans" cxnId="{32D5E291-2201-43C1-9E31-EEC6057F1452}">
      <dgm:prSet/>
      <dgm:spPr/>
      <dgm:t>
        <a:bodyPr/>
        <a:lstStyle/>
        <a:p>
          <a:endParaRPr lang="en-US"/>
        </a:p>
      </dgm:t>
    </dgm:pt>
    <dgm:pt modelId="{6BA302A8-7747-4371-9867-1A5A349F7C00}">
      <dgm:prSet/>
      <dgm:spPr/>
      <dgm:t>
        <a:bodyPr/>
        <a:lstStyle/>
        <a:p>
          <a:pPr>
            <a:defRPr cap="all"/>
          </a:pPr>
          <a:r>
            <a:rPr lang="en-US"/>
            <a:t>May run out of time</a:t>
          </a:r>
        </a:p>
      </dgm:t>
    </dgm:pt>
    <dgm:pt modelId="{05D9B496-371F-4535-B457-E230E6663F57}" type="parTrans" cxnId="{D5876B7C-446F-4202-BCCF-7B6920740F9F}">
      <dgm:prSet/>
      <dgm:spPr/>
      <dgm:t>
        <a:bodyPr/>
        <a:lstStyle/>
        <a:p>
          <a:endParaRPr lang="en-US"/>
        </a:p>
      </dgm:t>
    </dgm:pt>
    <dgm:pt modelId="{3D5FD2F4-24C2-438C-B0AF-F225F33D619C}" type="sibTrans" cxnId="{D5876B7C-446F-4202-BCCF-7B6920740F9F}">
      <dgm:prSet/>
      <dgm:spPr/>
      <dgm:t>
        <a:bodyPr/>
        <a:lstStyle/>
        <a:p>
          <a:endParaRPr lang="en-US"/>
        </a:p>
      </dgm:t>
    </dgm:pt>
    <dgm:pt modelId="{44D9E5B2-A47A-4402-91D2-11EC10242F14}">
      <dgm:prSet/>
      <dgm:spPr/>
      <dgm:t>
        <a:bodyPr/>
        <a:lstStyle/>
        <a:p>
          <a:pPr>
            <a:defRPr cap="all"/>
          </a:pPr>
          <a:r>
            <a:rPr lang="en-US"/>
            <a:t>May be more competitive with one another</a:t>
          </a:r>
        </a:p>
      </dgm:t>
    </dgm:pt>
    <dgm:pt modelId="{258C70CC-2A82-43EB-8BEA-0E3408889443}" type="parTrans" cxnId="{91807CAE-13EA-4F26-AF82-83F2382BD388}">
      <dgm:prSet/>
      <dgm:spPr/>
      <dgm:t>
        <a:bodyPr/>
        <a:lstStyle/>
        <a:p>
          <a:endParaRPr lang="en-US"/>
        </a:p>
      </dgm:t>
    </dgm:pt>
    <dgm:pt modelId="{A97BB910-B61C-4C82-B71F-8773DCCD084D}" type="sibTrans" cxnId="{91807CAE-13EA-4F26-AF82-83F2382BD388}">
      <dgm:prSet/>
      <dgm:spPr/>
      <dgm:t>
        <a:bodyPr/>
        <a:lstStyle/>
        <a:p>
          <a:endParaRPr lang="en-US"/>
        </a:p>
      </dgm:t>
    </dgm:pt>
    <dgm:pt modelId="{EC321662-0944-4778-ACD2-4357B477A513}" type="pres">
      <dgm:prSet presAssocID="{407A5D9B-A682-490E-9DDF-CEBCEA0862AF}" presName="root" presStyleCnt="0">
        <dgm:presLayoutVars>
          <dgm:dir/>
          <dgm:resizeHandles val="exact"/>
        </dgm:presLayoutVars>
      </dgm:prSet>
      <dgm:spPr/>
    </dgm:pt>
    <dgm:pt modelId="{38EAE727-6A20-4E84-BE41-C47C9EC08E9D}" type="pres">
      <dgm:prSet presAssocID="{8708B886-BC07-486A-A3F0-FCE7CD38CA6C}" presName="compNode" presStyleCnt="0"/>
      <dgm:spPr/>
    </dgm:pt>
    <dgm:pt modelId="{54885B80-2450-459C-A8B9-7E17867CFFC8}" type="pres">
      <dgm:prSet presAssocID="{8708B886-BC07-486A-A3F0-FCE7CD38CA6C}" presName="iconBgRect" presStyleLbl="bgShp" presStyleIdx="0" presStyleCnt="4"/>
      <dgm:spPr/>
    </dgm:pt>
    <dgm:pt modelId="{F4566DC2-0269-4604-887E-111099780C9D}" type="pres">
      <dgm:prSet presAssocID="{8708B886-BC07-486A-A3F0-FCE7CD38CA6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F88A1044-85AB-46A7-8097-05B46E20FA08}" type="pres">
      <dgm:prSet presAssocID="{8708B886-BC07-486A-A3F0-FCE7CD38CA6C}" presName="spaceRect" presStyleCnt="0"/>
      <dgm:spPr/>
    </dgm:pt>
    <dgm:pt modelId="{D42202CC-D9FB-4710-A553-41A54A2F9F34}" type="pres">
      <dgm:prSet presAssocID="{8708B886-BC07-486A-A3F0-FCE7CD38CA6C}" presName="textRect" presStyleLbl="revTx" presStyleIdx="0" presStyleCnt="4">
        <dgm:presLayoutVars>
          <dgm:chMax val="1"/>
          <dgm:chPref val="1"/>
        </dgm:presLayoutVars>
      </dgm:prSet>
      <dgm:spPr/>
    </dgm:pt>
    <dgm:pt modelId="{194BF9AE-ABC7-4C7A-B0C6-D818D5A92DF1}" type="pres">
      <dgm:prSet presAssocID="{55FE92A8-9B1F-4D72-A4DB-087ADB526EA2}" presName="sibTrans" presStyleCnt="0"/>
      <dgm:spPr/>
    </dgm:pt>
    <dgm:pt modelId="{FF6EFCD9-AF23-423F-9B1F-555007F0B9F8}" type="pres">
      <dgm:prSet presAssocID="{964B8BA7-2A9A-42BF-B548-0B123296A9C8}" presName="compNode" presStyleCnt="0"/>
      <dgm:spPr/>
    </dgm:pt>
    <dgm:pt modelId="{1BAE1782-C580-4359-AC18-BEDCBECCBF47}" type="pres">
      <dgm:prSet presAssocID="{964B8BA7-2A9A-42BF-B548-0B123296A9C8}" presName="iconBgRect" presStyleLbl="bgShp" presStyleIdx="1" presStyleCnt="4"/>
      <dgm:spPr/>
    </dgm:pt>
    <dgm:pt modelId="{66527D4F-ADD9-4904-BC39-9EE433632357}" type="pres">
      <dgm:prSet presAssocID="{964B8BA7-2A9A-42BF-B548-0B123296A9C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1D2AB2E4-37BB-4D42-9F60-2F901F1FB68E}" type="pres">
      <dgm:prSet presAssocID="{964B8BA7-2A9A-42BF-B548-0B123296A9C8}" presName="spaceRect" presStyleCnt="0"/>
      <dgm:spPr/>
    </dgm:pt>
    <dgm:pt modelId="{A6EE6DEF-F7B1-4281-9E95-15202C602107}" type="pres">
      <dgm:prSet presAssocID="{964B8BA7-2A9A-42BF-B548-0B123296A9C8}" presName="textRect" presStyleLbl="revTx" presStyleIdx="1" presStyleCnt="4">
        <dgm:presLayoutVars>
          <dgm:chMax val="1"/>
          <dgm:chPref val="1"/>
        </dgm:presLayoutVars>
      </dgm:prSet>
      <dgm:spPr/>
    </dgm:pt>
    <dgm:pt modelId="{1726841B-7C74-42E3-9ED6-BFFDF5A3273B}" type="pres">
      <dgm:prSet presAssocID="{78C914A8-5F27-42B4-BC76-D4A72A56732E}" presName="sibTrans" presStyleCnt="0"/>
      <dgm:spPr/>
    </dgm:pt>
    <dgm:pt modelId="{78BD79E9-6807-4C75-BD44-F446D34642CC}" type="pres">
      <dgm:prSet presAssocID="{6BA302A8-7747-4371-9867-1A5A349F7C00}" presName="compNode" presStyleCnt="0"/>
      <dgm:spPr/>
    </dgm:pt>
    <dgm:pt modelId="{6502B1D0-9581-4849-918F-8C128C30A474}" type="pres">
      <dgm:prSet presAssocID="{6BA302A8-7747-4371-9867-1A5A349F7C00}" presName="iconBgRect" presStyleLbl="bgShp" presStyleIdx="2" presStyleCnt="4"/>
      <dgm:spPr/>
    </dgm:pt>
    <dgm:pt modelId="{5FE53503-0A81-417F-A568-7231E19C8DD7}" type="pres">
      <dgm:prSet presAssocID="{6BA302A8-7747-4371-9867-1A5A349F7C0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98413F04-8401-450F-B01C-AA4ED221CF6B}" type="pres">
      <dgm:prSet presAssocID="{6BA302A8-7747-4371-9867-1A5A349F7C00}" presName="spaceRect" presStyleCnt="0"/>
      <dgm:spPr/>
    </dgm:pt>
    <dgm:pt modelId="{8218BF84-957E-44BE-8123-6DCC2ED588B4}" type="pres">
      <dgm:prSet presAssocID="{6BA302A8-7747-4371-9867-1A5A349F7C00}" presName="textRect" presStyleLbl="revTx" presStyleIdx="2" presStyleCnt="4">
        <dgm:presLayoutVars>
          <dgm:chMax val="1"/>
          <dgm:chPref val="1"/>
        </dgm:presLayoutVars>
      </dgm:prSet>
      <dgm:spPr/>
    </dgm:pt>
    <dgm:pt modelId="{B5AF3417-95D3-457C-A7FF-9097095928D2}" type="pres">
      <dgm:prSet presAssocID="{3D5FD2F4-24C2-438C-B0AF-F225F33D619C}" presName="sibTrans" presStyleCnt="0"/>
      <dgm:spPr/>
    </dgm:pt>
    <dgm:pt modelId="{5E9D185E-7C9B-41FD-A9E8-AF6449E75832}" type="pres">
      <dgm:prSet presAssocID="{44D9E5B2-A47A-4402-91D2-11EC10242F14}" presName="compNode" presStyleCnt="0"/>
      <dgm:spPr/>
    </dgm:pt>
    <dgm:pt modelId="{C35D93A0-8239-49D2-A35D-99B3A2E27A48}" type="pres">
      <dgm:prSet presAssocID="{44D9E5B2-A47A-4402-91D2-11EC10242F14}" presName="iconBgRect" presStyleLbl="bgShp" presStyleIdx="3" presStyleCnt="4"/>
      <dgm:spPr/>
    </dgm:pt>
    <dgm:pt modelId="{FF8D82B6-F7EF-41C5-8DEA-1C6B71B62D4D}" type="pres">
      <dgm:prSet presAssocID="{44D9E5B2-A47A-4402-91D2-11EC10242F1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odium"/>
        </a:ext>
      </dgm:extLst>
    </dgm:pt>
    <dgm:pt modelId="{EC08E9E3-A0E0-43CC-9A08-B93F0BE3FB37}" type="pres">
      <dgm:prSet presAssocID="{44D9E5B2-A47A-4402-91D2-11EC10242F14}" presName="spaceRect" presStyleCnt="0"/>
      <dgm:spPr/>
    </dgm:pt>
    <dgm:pt modelId="{FB8E0551-6F85-4CA2-BFD2-53602D3EE97A}" type="pres">
      <dgm:prSet presAssocID="{44D9E5B2-A47A-4402-91D2-11EC10242F14}" presName="textRect" presStyleLbl="revTx" presStyleIdx="3" presStyleCnt="4">
        <dgm:presLayoutVars>
          <dgm:chMax val="1"/>
          <dgm:chPref val="1"/>
        </dgm:presLayoutVars>
      </dgm:prSet>
      <dgm:spPr/>
    </dgm:pt>
  </dgm:ptLst>
  <dgm:cxnLst>
    <dgm:cxn modelId="{A970321D-FA11-4ADD-A90A-9A0211F773AC}" type="presOf" srcId="{6BA302A8-7747-4371-9867-1A5A349F7C00}" destId="{8218BF84-957E-44BE-8123-6DCC2ED588B4}" srcOrd="0" destOrd="0" presId="urn:microsoft.com/office/officeart/2018/5/layout/IconCircleLabelList"/>
    <dgm:cxn modelId="{61510B29-8B7B-432A-BF67-7D9E0A65C5EA}" srcId="{407A5D9B-A682-490E-9DDF-CEBCEA0862AF}" destId="{8708B886-BC07-486A-A3F0-FCE7CD38CA6C}" srcOrd="0" destOrd="0" parTransId="{E279835C-299F-44A8-9802-4AFB38C7877B}" sibTransId="{55FE92A8-9B1F-4D72-A4DB-087ADB526EA2}"/>
    <dgm:cxn modelId="{5C27F12B-CE68-41D6-9FA6-185CC0DCA756}" type="presOf" srcId="{8708B886-BC07-486A-A3F0-FCE7CD38CA6C}" destId="{D42202CC-D9FB-4710-A553-41A54A2F9F34}" srcOrd="0" destOrd="0" presId="urn:microsoft.com/office/officeart/2018/5/layout/IconCircleLabelList"/>
    <dgm:cxn modelId="{D5876B7C-446F-4202-BCCF-7B6920740F9F}" srcId="{407A5D9B-A682-490E-9DDF-CEBCEA0862AF}" destId="{6BA302A8-7747-4371-9867-1A5A349F7C00}" srcOrd="2" destOrd="0" parTransId="{05D9B496-371F-4535-B457-E230E6663F57}" sibTransId="{3D5FD2F4-24C2-438C-B0AF-F225F33D619C}"/>
    <dgm:cxn modelId="{6D314E89-E1C4-45A0-A1E1-92C4CC80EDD1}" type="presOf" srcId="{407A5D9B-A682-490E-9DDF-CEBCEA0862AF}" destId="{EC321662-0944-4778-ACD2-4357B477A513}" srcOrd="0" destOrd="0" presId="urn:microsoft.com/office/officeart/2018/5/layout/IconCircleLabelList"/>
    <dgm:cxn modelId="{32D5E291-2201-43C1-9E31-EEC6057F1452}" srcId="{407A5D9B-A682-490E-9DDF-CEBCEA0862AF}" destId="{964B8BA7-2A9A-42BF-B548-0B123296A9C8}" srcOrd="1" destOrd="0" parTransId="{03BF5E2C-A54C-4DEE-AA77-A6C53087BA75}" sibTransId="{78C914A8-5F27-42B4-BC76-D4A72A56732E}"/>
    <dgm:cxn modelId="{91807CAE-13EA-4F26-AF82-83F2382BD388}" srcId="{407A5D9B-A682-490E-9DDF-CEBCEA0862AF}" destId="{44D9E5B2-A47A-4402-91D2-11EC10242F14}" srcOrd="3" destOrd="0" parTransId="{258C70CC-2A82-43EB-8BEA-0E3408889443}" sibTransId="{A97BB910-B61C-4C82-B71F-8773DCCD084D}"/>
    <dgm:cxn modelId="{EA1D38C4-5CD9-4470-B561-0C60D79A7C8F}" type="presOf" srcId="{44D9E5B2-A47A-4402-91D2-11EC10242F14}" destId="{FB8E0551-6F85-4CA2-BFD2-53602D3EE97A}" srcOrd="0" destOrd="0" presId="urn:microsoft.com/office/officeart/2018/5/layout/IconCircleLabelList"/>
    <dgm:cxn modelId="{1741C7D8-087B-489F-9F46-4952E54BA692}" type="presOf" srcId="{964B8BA7-2A9A-42BF-B548-0B123296A9C8}" destId="{A6EE6DEF-F7B1-4281-9E95-15202C602107}" srcOrd="0" destOrd="0" presId="urn:microsoft.com/office/officeart/2018/5/layout/IconCircleLabelList"/>
    <dgm:cxn modelId="{72861FF5-140F-41CC-ABFF-81227120E842}" type="presParOf" srcId="{EC321662-0944-4778-ACD2-4357B477A513}" destId="{38EAE727-6A20-4E84-BE41-C47C9EC08E9D}" srcOrd="0" destOrd="0" presId="urn:microsoft.com/office/officeart/2018/5/layout/IconCircleLabelList"/>
    <dgm:cxn modelId="{F9F8B50B-4B33-4313-8ABF-12B1612F5413}" type="presParOf" srcId="{38EAE727-6A20-4E84-BE41-C47C9EC08E9D}" destId="{54885B80-2450-459C-A8B9-7E17867CFFC8}" srcOrd="0" destOrd="0" presId="urn:microsoft.com/office/officeart/2018/5/layout/IconCircleLabelList"/>
    <dgm:cxn modelId="{6826ACAC-5715-47B6-B60E-3CE65D594D1A}" type="presParOf" srcId="{38EAE727-6A20-4E84-BE41-C47C9EC08E9D}" destId="{F4566DC2-0269-4604-887E-111099780C9D}" srcOrd="1" destOrd="0" presId="urn:microsoft.com/office/officeart/2018/5/layout/IconCircleLabelList"/>
    <dgm:cxn modelId="{8C49053E-A39A-4A31-AD15-AC3E5051CA4B}" type="presParOf" srcId="{38EAE727-6A20-4E84-BE41-C47C9EC08E9D}" destId="{F88A1044-85AB-46A7-8097-05B46E20FA08}" srcOrd="2" destOrd="0" presId="urn:microsoft.com/office/officeart/2018/5/layout/IconCircleLabelList"/>
    <dgm:cxn modelId="{C2B14BB5-D7B0-4721-9ABC-F6607F019A5B}" type="presParOf" srcId="{38EAE727-6A20-4E84-BE41-C47C9EC08E9D}" destId="{D42202CC-D9FB-4710-A553-41A54A2F9F34}" srcOrd="3" destOrd="0" presId="urn:microsoft.com/office/officeart/2018/5/layout/IconCircleLabelList"/>
    <dgm:cxn modelId="{96303311-26A6-403E-974F-95A1CB10F8D2}" type="presParOf" srcId="{EC321662-0944-4778-ACD2-4357B477A513}" destId="{194BF9AE-ABC7-4C7A-B0C6-D818D5A92DF1}" srcOrd="1" destOrd="0" presId="urn:microsoft.com/office/officeart/2018/5/layout/IconCircleLabelList"/>
    <dgm:cxn modelId="{955B719E-27FA-40F0-BEA7-2514C5FB9518}" type="presParOf" srcId="{EC321662-0944-4778-ACD2-4357B477A513}" destId="{FF6EFCD9-AF23-423F-9B1F-555007F0B9F8}" srcOrd="2" destOrd="0" presId="urn:microsoft.com/office/officeart/2018/5/layout/IconCircleLabelList"/>
    <dgm:cxn modelId="{D10F8569-2AF3-464D-A253-CC4EAB97784B}" type="presParOf" srcId="{FF6EFCD9-AF23-423F-9B1F-555007F0B9F8}" destId="{1BAE1782-C580-4359-AC18-BEDCBECCBF47}" srcOrd="0" destOrd="0" presId="urn:microsoft.com/office/officeart/2018/5/layout/IconCircleLabelList"/>
    <dgm:cxn modelId="{438D8C3F-1E85-4DAC-88AF-DC6B16634628}" type="presParOf" srcId="{FF6EFCD9-AF23-423F-9B1F-555007F0B9F8}" destId="{66527D4F-ADD9-4904-BC39-9EE433632357}" srcOrd="1" destOrd="0" presId="urn:microsoft.com/office/officeart/2018/5/layout/IconCircleLabelList"/>
    <dgm:cxn modelId="{1D61CE9F-BAA1-43E1-B9A9-325301D8FD08}" type="presParOf" srcId="{FF6EFCD9-AF23-423F-9B1F-555007F0B9F8}" destId="{1D2AB2E4-37BB-4D42-9F60-2F901F1FB68E}" srcOrd="2" destOrd="0" presId="urn:microsoft.com/office/officeart/2018/5/layout/IconCircleLabelList"/>
    <dgm:cxn modelId="{5EB13A12-517A-482F-B4B0-FC1A777029D5}" type="presParOf" srcId="{FF6EFCD9-AF23-423F-9B1F-555007F0B9F8}" destId="{A6EE6DEF-F7B1-4281-9E95-15202C602107}" srcOrd="3" destOrd="0" presId="urn:microsoft.com/office/officeart/2018/5/layout/IconCircleLabelList"/>
    <dgm:cxn modelId="{CF22277E-F2DB-40ED-BC47-5659D908AF94}" type="presParOf" srcId="{EC321662-0944-4778-ACD2-4357B477A513}" destId="{1726841B-7C74-42E3-9ED6-BFFDF5A3273B}" srcOrd="3" destOrd="0" presId="urn:microsoft.com/office/officeart/2018/5/layout/IconCircleLabelList"/>
    <dgm:cxn modelId="{346D06A3-4496-4A14-9773-7CA59247F038}" type="presParOf" srcId="{EC321662-0944-4778-ACD2-4357B477A513}" destId="{78BD79E9-6807-4C75-BD44-F446D34642CC}" srcOrd="4" destOrd="0" presId="urn:microsoft.com/office/officeart/2018/5/layout/IconCircleLabelList"/>
    <dgm:cxn modelId="{31AD2D3E-72DA-4FE0-BA09-70618DDBF0BD}" type="presParOf" srcId="{78BD79E9-6807-4C75-BD44-F446D34642CC}" destId="{6502B1D0-9581-4849-918F-8C128C30A474}" srcOrd="0" destOrd="0" presId="urn:microsoft.com/office/officeart/2018/5/layout/IconCircleLabelList"/>
    <dgm:cxn modelId="{EDB1D88D-AE50-4BE2-83E7-C454A28992C6}" type="presParOf" srcId="{78BD79E9-6807-4C75-BD44-F446D34642CC}" destId="{5FE53503-0A81-417F-A568-7231E19C8DD7}" srcOrd="1" destOrd="0" presId="urn:microsoft.com/office/officeart/2018/5/layout/IconCircleLabelList"/>
    <dgm:cxn modelId="{C7EF9261-6C55-42A6-A29D-E7E8043F819E}" type="presParOf" srcId="{78BD79E9-6807-4C75-BD44-F446D34642CC}" destId="{98413F04-8401-450F-B01C-AA4ED221CF6B}" srcOrd="2" destOrd="0" presId="urn:microsoft.com/office/officeart/2018/5/layout/IconCircleLabelList"/>
    <dgm:cxn modelId="{A5051D7C-1865-490F-8A7B-7C75C751D423}" type="presParOf" srcId="{78BD79E9-6807-4C75-BD44-F446D34642CC}" destId="{8218BF84-957E-44BE-8123-6DCC2ED588B4}" srcOrd="3" destOrd="0" presId="urn:microsoft.com/office/officeart/2018/5/layout/IconCircleLabelList"/>
    <dgm:cxn modelId="{3D00F3AF-14D8-470A-A03D-65991C51D173}" type="presParOf" srcId="{EC321662-0944-4778-ACD2-4357B477A513}" destId="{B5AF3417-95D3-457C-A7FF-9097095928D2}" srcOrd="5" destOrd="0" presId="urn:microsoft.com/office/officeart/2018/5/layout/IconCircleLabelList"/>
    <dgm:cxn modelId="{261DF9F0-B73E-41CB-BCFC-3F5B32C2BE69}" type="presParOf" srcId="{EC321662-0944-4778-ACD2-4357B477A513}" destId="{5E9D185E-7C9B-41FD-A9E8-AF6449E75832}" srcOrd="6" destOrd="0" presId="urn:microsoft.com/office/officeart/2018/5/layout/IconCircleLabelList"/>
    <dgm:cxn modelId="{F8D12C7B-AF90-410C-87B0-9A0B41445FA2}" type="presParOf" srcId="{5E9D185E-7C9B-41FD-A9E8-AF6449E75832}" destId="{C35D93A0-8239-49D2-A35D-99B3A2E27A48}" srcOrd="0" destOrd="0" presId="urn:microsoft.com/office/officeart/2018/5/layout/IconCircleLabelList"/>
    <dgm:cxn modelId="{F7315066-D668-4D30-A65F-E96F7603CA66}" type="presParOf" srcId="{5E9D185E-7C9B-41FD-A9E8-AF6449E75832}" destId="{FF8D82B6-F7EF-41C5-8DEA-1C6B71B62D4D}" srcOrd="1" destOrd="0" presId="urn:microsoft.com/office/officeart/2018/5/layout/IconCircleLabelList"/>
    <dgm:cxn modelId="{47E35BF8-6804-406B-B63E-0CF68649FE76}" type="presParOf" srcId="{5E9D185E-7C9B-41FD-A9E8-AF6449E75832}" destId="{EC08E9E3-A0E0-43CC-9A08-B93F0BE3FB37}" srcOrd="2" destOrd="0" presId="urn:microsoft.com/office/officeart/2018/5/layout/IconCircleLabelList"/>
    <dgm:cxn modelId="{D39C6A91-6F20-4674-91C5-BEC2C4B1DE36}" type="presParOf" srcId="{5E9D185E-7C9B-41FD-A9E8-AF6449E75832}" destId="{FB8E0551-6F85-4CA2-BFD2-53602D3EE97A}"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88CF2A-84B1-4668-AF44-C7EB184B7D02}">
      <dsp:nvSpPr>
        <dsp:cNvPr id="0" name=""/>
        <dsp:cNvSpPr/>
      </dsp:nvSpPr>
      <dsp:spPr>
        <a:xfrm>
          <a:off x="333148" y="988315"/>
          <a:ext cx="1040097" cy="104009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2DFBE0-31FD-44EE-95BC-A77E6F30C1B7}">
      <dsp:nvSpPr>
        <dsp:cNvPr id="0" name=""/>
        <dsp:cNvSpPr/>
      </dsp:nvSpPr>
      <dsp:spPr>
        <a:xfrm>
          <a:off x="554808" y="1209975"/>
          <a:ext cx="596777" cy="5967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C191FF5-F7D1-47DC-8685-5E461F1A83D5}">
      <dsp:nvSpPr>
        <dsp:cNvPr id="0" name=""/>
        <dsp:cNvSpPr/>
      </dsp:nvSpPr>
      <dsp:spPr>
        <a:xfrm>
          <a:off x="658" y="2352378"/>
          <a:ext cx="1705078" cy="682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Developing presentation skills</a:t>
          </a:r>
        </a:p>
      </dsp:txBody>
      <dsp:txXfrm>
        <a:off x="658" y="2352378"/>
        <a:ext cx="1705078" cy="682031"/>
      </dsp:txXfrm>
    </dsp:sp>
    <dsp:sp modelId="{803F38E5-97C3-45D5-92C7-487C31745295}">
      <dsp:nvSpPr>
        <dsp:cNvPr id="0" name=""/>
        <dsp:cNvSpPr/>
      </dsp:nvSpPr>
      <dsp:spPr>
        <a:xfrm>
          <a:off x="2336615" y="988315"/>
          <a:ext cx="1040097" cy="104009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B610F2-0B6D-465F-B3F6-F2F34FDC3FDA}">
      <dsp:nvSpPr>
        <dsp:cNvPr id="0" name=""/>
        <dsp:cNvSpPr/>
      </dsp:nvSpPr>
      <dsp:spPr>
        <a:xfrm>
          <a:off x="2558275" y="1209975"/>
          <a:ext cx="596777" cy="5967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B232BC-AD1F-439A-9A0A-950854B007A8}">
      <dsp:nvSpPr>
        <dsp:cNvPr id="0" name=""/>
        <dsp:cNvSpPr/>
      </dsp:nvSpPr>
      <dsp:spPr>
        <a:xfrm>
          <a:off x="2004125" y="2352378"/>
          <a:ext cx="1705078" cy="682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Pausing while speaking </a:t>
          </a:r>
        </a:p>
      </dsp:txBody>
      <dsp:txXfrm>
        <a:off x="2004125" y="2352378"/>
        <a:ext cx="1705078" cy="682031"/>
      </dsp:txXfrm>
    </dsp:sp>
    <dsp:sp modelId="{5449F2F8-8CBE-4497-AEDA-6D5BFC596639}">
      <dsp:nvSpPr>
        <dsp:cNvPr id="0" name=""/>
        <dsp:cNvSpPr/>
      </dsp:nvSpPr>
      <dsp:spPr>
        <a:xfrm>
          <a:off x="4340082" y="988315"/>
          <a:ext cx="1040097" cy="104009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09A6B1-C4E1-4BA9-B8BA-431392B29B44}">
      <dsp:nvSpPr>
        <dsp:cNvPr id="0" name=""/>
        <dsp:cNvSpPr/>
      </dsp:nvSpPr>
      <dsp:spPr>
        <a:xfrm>
          <a:off x="4561742" y="1209975"/>
          <a:ext cx="596777" cy="5967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D49468C-9DC4-4B69-AE43-E90867D75602}">
      <dsp:nvSpPr>
        <dsp:cNvPr id="0" name=""/>
        <dsp:cNvSpPr/>
      </dsp:nvSpPr>
      <dsp:spPr>
        <a:xfrm>
          <a:off x="4007591" y="2352378"/>
          <a:ext cx="1705078" cy="682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Stopping early</a:t>
          </a:r>
        </a:p>
      </dsp:txBody>
      <dsp:txXfrm>
        <a:off x="4007591" y="2352378"/>
        <a:ext cx="1705078" cy="682031"/>
      </dsp:txXfrm>
    </dsp:sp>
    <dsp:sp modelId="{8D8340BE-0A20-4EBD-B163-D09981D41CDE}">
      <dsp:nvSpPr>
        <dsp:cNvPr id="0" name=""/>
        <dsp:cNvSpPr/>
      </dsp:nvSpPr>
      <dsp:spPr>
        <a:xfrm>
          <a:off x="6343548" y="988315"/>
          <a:ext cx="1040097" cy="1040097"/>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CCE4DD-08AE-4811-A091-76DED78CC2BC}">
      <dsp:nvSpPr>
        <dsp:cNvPr id="0" name=""/>
        <dsp:cNvSpPr/>
      </dsp:nvSpPr>
      <dsp:spPr>
        <a:xfrm>
          <a:off x="6565209" y="1209975"/>
          <a:ext cx="596777" cy="59677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919E694-23C0-49F2-A418-9FB504D4ACE2}">
      <dsp:nvSpPr>
        <dsp:cNvPr id="0" name=""/>
        <dsp:cNvSpPr/>
      </dsp:nvSpPr>
      <dsp:spPr>
        <a:xfrm>
          <a:off x="6011058" y="2352378"/>
          <a:ext cx="1705078" cy="682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Looking at opponent’s evidence</a:t>
          </a:r>
        </a:p>
      </dsp:txBody>
      <dsp:txXfrm>
        <a:off x="6011058" y="2352378"/>
        <a:ext cx="1705078" cy="682031"/>
      </dsp:txXfrm>
    </dsp:sp>
    <dsp:sp modelId="{2D00788C-CE36-4A74-B6A0-43E5ABE717B5}">
      <dsp:nvSpPr>
        <dsp:cNvPr id="0" name=""/>
        <dsp:cNvSpPr/>
      </dsp:nvSpPr>
      <dsp:spPr>
        <a:xfrm>
          <a:off x="8347015" y="988315"/>
          <a:ext cx="1040097" cy="1040097"/>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929945-51BA-478C-BE4C-615CA0D92F68}">
      <dsp:nvSpPr>
        <dsp:cNvPr id="0" name=""/>
        <dsp:cNvSpPr/>
      </dsp:nvSpPr>
      <dsp:spPr>
        <a:xfrm>
          <a:off x="8568675" y="1209975"/>
          <a:ext cx="596777" cy="59677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E76B02-E055-4B8C-8569-B8AFEECBFDD9}">
      <dsp:nvSpPr>
        <dsp:cNvPr id="0" name=""/>
        <dsp:cNvSpPr/>
      </dsp:nvSpPr>
      <dsp:spPr>
        <a:xfrm>
          <a:off x="8014525" y="2352378"/>
          <a:ext cx="1705078" cy="682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Uncertain about whose turn it is</a:t>
          </a:r>
        </a:p>
      </dsp:txBody>
      <dsp:txXfrm>
        <a:off x="8014525" y="2352378"/>
        <a:ext cx="1705078" cy="6820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85B80-2450-459C-A8B9-7E17867CFFC8}">
      <dsp:nvSpPr>
        <dsp:cNvPr id="0" name=""/>
        <dsp:cNvSpPr/>
      </dsp:nvSpPr>
      <dsp:spPr>
        <a:xfrm>
          <a:off x="626907" y="832359"/>
          <a:ext cx="1248979" cy="124897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566DC2-0269-4604-887E-111099780C9D}">
      <dsp:nvSpPr>
        <dsp:cNvPr id="0" name=""/>
        <dsp:cNvSpPr/>
      </dsp:nvSpPr>
      <dsp:spPr>
        <a:xfrm>
          <a:off x="893083" y="1098535"/>
          <a:ext cx="716627" cy="7166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42202CC-D9FB-4710-A553-41A54A2F9F34}">
      <dsp:nvSpPr>
        <dsp:cNvPr id="0" name=""/>
        <dsp:cNvSpPr/>
      </dsp:nvSpPr>
      <dsp:spPr>
        <a:xfrm>
          <a:off x="227643" y="2470365"/>
          <a:ext cx="204750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Speak faster </a:t>
          </a:r>
        </a:p>
      </dsp:txBody>
      <dsp:txXfrm>
        <a:off x="227643" y="2470365"/>
        <a:ext cx="2047508" cy="720000"/>
      </dsp:txXfrm>
    </dsp:sp>
    <dsp:sp modelId="{1BAE1782-C580-4359-AC18-BEDCBECCBF47}">
      <dsp:nvSpPr>
        <dsp:cNvPr id="0" name=""/>
        <dsp:cNvSpPr/>
      </dsp:nvSpPr>
      <dsp:spPr>
        <a:xfrm>
          <a:off x="3032729" y="832359"/>
          <a:ext cx="1248979" cy="124897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527D4F-ADD9-4904-BC39-9EE433632357}">
      <dsp:nvSpPr>
        <dsp:cNvPr id="0" name=""/>
        <dsp:cNvSpPr/>
      </dsp:nvSpPr>
      <dsp:spPr>
        <a:xfrm>
          <a:off x="3298906" y="1098535"/>
          <a:ext cx="716627" cy="7166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6EE6DEF-F7B1-4281-9E95-15202C602107}">
      <dsp:nvSpPr>
        <dsp:cNvPr id="0" name=""/>
        <dsp:cNvSpPr/>
      </dsp:nvSpPr>
      <dsp:spPr>
        <a:xfrm>
          <a:off x="2633465" y="2470365"/>
          <a:ext cx="204750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Use terminology for specific types of arguments</a:t>
          </a:r>
        </a:p>
      </dsp:txBody>
      <dsp:txXfrm>
        <a:off x="2633465" y="2470365"/>
        <a:ext cx="2047508" cy="720000"/>
      </dsp:txXfrm>
    </dsp:sp>
    <dsp:sp modelId="{6502B1D0-9581-4849-918F-8C128C30A474}">
      <dsp:nvSpPr>
        <dsp:cNvPr id="0" name=""/>
        <dsp:cNvSpPr/>
      </dsp:nvSpPr>
      <dsp:spPr>
        <a:xfrm>
          <a:off x="5438552" y="832359"/>
          <a:ext cx="1248979" cy="124897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E53503-0A81-417F-A568-7231E19C8DD7}">
      <dsp:nvSpPr>
        <dsp:cNvPr id="0" name=""/>
        <dsp:cNvSpPr/>
      </dsp:nvSpPr>
      <dsp:spPr>
        <a:xfrm>
          <a:off x="5704728" y="1098535"/>
          <a:ext cx="716627" cy="7166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218BF84-957E-44BE-8123-6DCC2ED588B4}">
      <dsp:nvSpPr>
        <dsp:cNvPr id="0" name=""/>
        <dsp:cNvSpPr/>
      </dsp:nvSpPr>
      <dsp:spPr>
        <a:xfrm>
          <a:off x="5039287" y="2470365"/>
          <a:ext cx="204750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May run out of time</a:t>
          </a:r>
        </a:p>
      </dsp:txBody>
      <dsp:txXfrm>
        <a:off x="5039287" y="2470365"/>
        <a:ext cx="2047508" cy="720000"/>
      </dsp:txXfrm>
    </dsp:sp>
    <dsp:sp modelId="{C35D93A0-8239-49D2-A35D-99B3A2E27A48}">
      <dsp:nvSpPr>
        <dsp:cNvPr id="0" name=""/>
        <dsp:cNvSpPr/>
      </dsp:nvSpPr>
      <dsp:spPr>
        <a:xfrm>
          <a:off x="7844374" y="832359"/>
          <a:ext cx="1248979" cy="124897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8D82B6-F7EF-41C5-8DEA-1C6B71B62D4D}">
      <dsp:nvSpPr>
        <dsp:cNvPr id="0" name=""/>
        <dsp:cNvSpPr/>
      </dsp:nvSpPr>
      <dsp:spPr>
        <a:xfrm>
          <a:off x="8110550" y="1098535"/>
          <a:ext cx="716627" cy="7166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B8E0551-6F85-4CA2-BFD2-53602D3EE97A}">
      <dsp:nvSpPr>
        <dsp:cNvPr id="0" name=""/>
        <dsp:cNvSpPr/>
      </dsp:nvSpPr>
      <dsp:spPr>
        <a:xfrm>
          <a:off x="7445110" y="2470365"/>
          <a:ext cx="204750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May be more competitive with one another</a:t>
          </a:r>
        </a:p>
      </dsp:txBody>
      <dsp:txXfrm>
        <a:off x="7445110" y="2470365"/>
        <a:ext cx="2047508"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4F0584-5ED6-4CDC-945A-96C94ED5CA78}" type="datetimeFigureOut">
              <a:rPr lang="en-US" smtClean="0"/>
              <a:t>9/12/23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E628BD-854C-4C3F-9149-C12CFA236A17}" type="slidenum">
              <a:rPr lang="en-US" smtClean="0"/>
              <a:t>‹#›</a:t>
            </a:fld>
            <a:endParaRPr lang="en-US"/>
          </a:p>
        </p:txBody>
      </p:sp>
    </p:spTree>
    <p:extLst>
      <p:ext uri="{BB962C8B-B14F-4D97-AF65-F5344CB8AC3E}">
        <p14:creationId xmlns:p14="http://schemas.microsoft.com/office/powerpoint/2010/main" val="562709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8: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18: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18: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3:notes"/>
          <p:cNvSpPr txBox="1">
            <a:spLocks noGrp="1"/>
          </p:cNvSpPr>
          <p:nvPr>
            <p:ph type="body" idx="1"/>
          </p:nvPr>
        </p:nvSpPr>
        <p:spPr>
          <a:xfrm>
            <a:off x="685800" y="4473892"/>
            <a:ext cx="5486400" cy="366045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0" name="Google Shape;240;p13: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to the Boston Urban Debate League who has provided some of the slides from its own judge training. They have been adapted for use here.</a:t>
            </a:r>
          </a:p>
        </p:txBody>
      </p:sp>
      <p:sp>
        <p:nvSpPr>
          <p:cNvPr id="4" name="Slide Number Placeholder 3"/>
          <p:cNvSpPr>
            <a:spLocks noGrp="1"/>
          </p:cNvSpPr>
          <p:nvPr>
            <p:ph type="sldNum" sz="quarter" idx="5"/>
          </p:nvPr>
        </p:nvSpPr>
        <p:spPr/>
        <p:txBody>
          <a:bodyPr/>
          <a:lstStyle/>
          <a:p>
            <a:fld id="{B5E628BD-854C-4C3F-9149-C12CFA236A17}" type="slidenum">
              <a:rPr lang="en-US" smtClean="0"/>
              <a:t>22</a:t>
            </a:fld>
            <a:endParaRPr lang="en-US"/>
          </a:p>
        </p:txBody>
      </p:sp>
    </p:spTree>
    <p:extLst>
      <p:ext uri="{BB962C8B-B14F-4D97-AF65-F5344CB8AC3E}">
        <p14:creationId xmlns:p14="http://schemas.microsoft.com/office/powerpoint/2010/main" val="2847578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3C633830-2244-49AE-BC4A-47F415C177C6}" type="datetimeFigureOut">
              <a:rPr lang="en-US" smtClean="0"/>
              <a:pPr/>
              <a:t>9/12/23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898814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633830-2244-49AE-BC4A-47F415C177C6}" type="datetimeFigureOut">
              <a:rPr lang="en-US" smtClean="0"/>
              <a:t>9/12/23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3966417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633830-2244-49AE-BC4A-47F415C177C6}" type="datetimeFigureOut">
              <a:rPr lang="en-US" smtClean="0"/>
              <a:t>9/12/23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smtClean="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206549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633830-2244-49AE-BC4A-47F415C177C6}" type="datetimeFigureOut">
              <a:rPr lang="en-US" smtClean="0"/>
              <a:t>9/12/23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2014442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633830-2244-49AE-BC4A-47F415C177C6}" type="datetimeFigureOut">
              <a:rPr lang="en-US" smtClean="0"/>
              <a:pPr/>
              <a:t>9/12/23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650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633830-2244-49AE-BC4A-47F415C177C6}" type="datetimeFigureOut">
              <a:rPr lang="en-US" smtClean="0"/>
              <a:t>9/12/23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1515194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633830-2244-49AE-BC4A-47F415C177C6}" type="datetimeFigureOut">
              <a:rPr lang="en-US" smtClean="0"/>
              <a:t>9/12/23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1596557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633830-2244-49AE-BC4A-47F415C177C6}" type="datetimeFigureOut">
              <a:rPr lang="en-US" smtClean="0"/>
              <a:t>9/12/23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1183678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633830-2244-49AE-BC4A-47F415C177C6}" type="datetimeFigureOut">
              <a:rPr lang="en-US" smtClean="0"/>
              <a:t>9/12/23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1081008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C633830-2244-49AE-BC4A-47F415C177C6}" type="datetimeFigureOut">
              <a:rPr lang="en-US" smtClean="0"/>
              <a:t>9/12/23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smtClean="0"/>
              <a:t>‹#›</a:t>
            </a:fld>
            <a:endParaRPr lang="en-US" dirty="0"/>
          </a:p>
        </p:txBody>
      </p:sp>
    </p:spTree>
    <p:extLst>
      <p:ext uri="{BB962C8B-B14F-4D97-AF65-F5344CB8AC3E}">
        <p14:creationId xmlns:p14="http://schemas.microsoft.com/office/powerpoint/2010/main" val="1194071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633830-2244-49AE-BC4A-47F415C177C6}" type="datetimeFigureOut">
              <a:rPr lang="en-US" smtClean="0"/>
              <a:t>9/12/23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1861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633830-2244-49AE-BC4A-47F415C177C6}" type="datetimeFigureOut">
              <a:rPr lang="en-US" smtClean="0"/>
              <a:pPr/>
              <a:t>9/12/23</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2AC27A5A-7290-4DE1-BA94-4BE8A8E57DCF}" type="slidenum">
              <a:rPr lang="en-US" smtClean="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329219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sv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sv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A85F7B3-F4E6-4FBF-B74E-43CAB468F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CA1A25-D1E6-490E-81A6-601620CCCD18}"/>
              </a:ext>
            </a:extLst>
          </p:cNvPr>
          <p:cNvSpPr>
            <a:spLocks noGrp="1"/>
          </p:cNvSpPr>
          <p:nvPr>
            <p:ph type="ctrTitle"/>
          </p:nvPr>
        </p:nvSpPr>
        <p:spPr>
          <a:xfrm>
            <a:off x="636805" y="640080"/>
            <a:ext cx="4809406" cy="3034857"/>
          </a:xfrm>
        </p:spPr>
        <p:txBody>
          <a:bodyPr anchor="b">
            <a:normAutofit/>
          </a:bodyPr>
          <a:lstStyle/>
          <a:p>
            <a:r>
              <a:rPr lang="en-US" sz="4400"/>
              <a:t>Judging Policy Debate</a:t>
            </a:r>
          </a:p>
        </p:txBody>
      </p:sp>
      <p:sp>
        <p:nvSpPr>
          <p:cNvPr id="3" name="Subtitle 2">
            <a:extLst>
              <a:ext uri="{FF2B5EF4-FFF2-40B4-BE49-F238E27FC236}">
                <a16:creationId xmlns:a16="http://schemas.microsoft.com/office/drawing/2014/main" id="{43AE134E-A479-48F7-8ACF-6FED0CF940C5}"/>
              </a:ext>
            </a:extLst>
          </p:cNvPr>
          <p:cNvSpPr>
            <a:spLocks noGrp="1"/>
          </p:cNvSpPr>
          <p:nvPr>
            <p:ph type="subTitle" idx="1"/>
          </p:nvPr>
        </p:nvSpPr>
        <p:spPr>
          <a:xfrm>
            <a:off x="636806" y="3849539"/>
            <a:ext cx="4819340" cy="2367405"/>
          </a:xfrm>
        </p:spPr>
        <p:txBody>
          <a:bodyPr anchor="t">
            <a:normAutofit/>
          </a:bodyPr>
          <a:lstStyle/>
          <a:p>
            <a:pPr algn="r"/>
            <a:endParaRPr lang="en-US" sz="1600" dirty="0"/>
          </a:p>
        </p:txBody>
      </p:sp>
      <p:cxnSp>
        <p:nvCxnSpPr>
          <p:cNvPr id="21" name="Straight Connector 20">
            <a:extLst>
              <a:ext uri="{FF2B5EF4-FFF2-40B4-BE49-F238E27FC236}">
                <a16:creationId xmlns:a16="http://schemas.microsoft.com/office/drawing/2014/main" id="{73741D5B-1709-4CDB-963A-CC3C749412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475488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Graphic 6" descr="Judge">
            <a:extLst>
              <a:ext uri="{FF2B5EF4-FFF2-40B4-BE49-F238E27FC236}">
                <a16:creationId xmlns:a16="http://schemas.microsoft.com/office/drawing/2014/main" id="{F7C7C644-E126-4071-8A4D-7FA5278A48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2952" y="700004"/>
            <a:ext cx="5458968" cy="5458968"/>
          </a:xfrm>
          <a:prstGeom prst="rect">
            <a:avLst/>
          </a:prstGeom>
        </p:spPr>
      </p:pic>
    </p:spTree>
    <p:extLst>
      <p:ext uri="{BB962C8B-B14F-4D97-AF65-F5344CB8AC3E}">
        <p14:creationId xmlns:p14="http://schemas.microsoft.com/office/powerpoint/2010/main" val="4064558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F2429BDD-E295-4A2D-86E3-F102E762B255}"/>
              </a:ext>
            </a:extLst>
          </p:cNvPr>
          <p:cNvSpPr/>
          <p:nvPr/>
        </p:nvSpPr>
        <p:spPr>
          <a:xfrm>
            <a:off x="3807174" y="1552081"/>
            <a:ext cx="5271210" cy="5213154"/>
          </a:xfrm>
          <a:prstGeom prst="ellipse">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sp>
        <p:nvSpPr>
          <p:cNvPr id="2" name="Title 1">
            <a:extLst>
              <a:ext uri="{FF2B5EF4-FFF2-40B4-BE49-F238E27FC236}">
                <a16:creationId xmlns:a16="http://schemas.microsoft.com/office/drawing/2014/main" id="{80986460-AAE2-4CA8-A85F-073FE0C18448}"/>
              </a:ext>
            </a:extLst>
          </p:cNvPr>
          <p:cNvSpPr>
            <a:spLocks noGrp="1"/>
          </p:cNvSpPr>
          <p:nvPr>
            <p:ph type="title"/>
          </p:nvPr>
        </p:nvSpPr>
        <p:spPr>
          <a:xfrm>
            <a:off x="1024128" y="394434"/>
            <a:ext cx="9720072" cy="1499616"/>
          </a:xfrm>
        </p:spPr>
        <p:txBody>
          <a:bodyPr/>
          <a:lstStyle/>
          <a:p>
            <a:r>
              <a:rPr lang="en-US" dirty="0"/>
              <a:t>2. How To Choose a winner</a:t>
            </a:r>
          </a:p>
        </p:txBody>
      </p:sp>
      <p:pic>
        <p:nvPicPr>
          <p:cNvPr id="4098" name="Picture 2" descr="Image result for Images for flip a coin">
            <a:extLst>
              <a:ext uri="{FF2B5EF4-FFF2-40B4-BE49-F238E27FC236}">
                <a16:creationId xmlns:a16="http://schemas.microsoft.com/office/drawing/2014/main" id="{514A1DCF-A10E-4964-A86F-E198C07D115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48988" y="2474744"/>
            <a:ext cx="3587582" cy="358758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1D64D510-F352-4A12-9D75-90BCF5CEDF89}"/>
              </a:ext>
            </a:extLst>
          </p:cNvPr>
          <p:cNvCxnSpPr>
            <a:stCxn id="5" idx="1"/>
            <a:endCxn id="5" idx="5"/>
          </p:cNvCxnSpPr>
          <p:nvPr/>
        </p:nvCxnSpPr>
        <p:spPr>
          <a:xfrm>
            <a:off x="4579125" y="2315530"/>
            <a:ext cx="3727308" cy="3686256"/>
          </a:xfrm>
          <a:prstGeom prst="line">
            <a:avLst/>
          </a:prstGeom>
          <a:ln w="762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10700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E5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397C5D-203D-4F20-969E-96B5F1C04EE4}"/>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The Resolution</a:t>
            </a:r>
          </a:p>
        </p:txBody>
      </p:sp>
      <p:pic>
        <p:nvPicPr>
          <p:cNvPr id="1026" name="Picture 2" descr="NATO - Topic: The consultation process and Article 4">
            <a:extLst>
              <a:ext uri="{FF2B5EF4-FFF2-40B4-BE49-F238E27FC236}">
                <a16:creationId xmlns:a16="http://schemas.microsoft.com/office/drawing/2014/main" id="{D5023E82-06DD-4FF7-B4F1-E73E84D0CB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45"/>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AFA53BB-309A-444C-88C1-BB38F3698A04}"/>
              </a:ext>
            </a:extLst>
          </p:cNvPr>
          <p:cNvSpPr>
            <a:spLocks noGrp="1"/>
          </p:cNvSpPr>
          <p:nvPr>
            <p:ph idx="1"/>
          </p:nvPr>
        </p:nvSpPr>
        <p:spPr>
          <a:xfrm>
            <a:off x="8029319" y="917725"/>
            <a:ext cx="3424739" cy="4852362"/>
          </a:xfrm>
        </p:spPr>
        <p:txBody>
          <a:bodyPr anchor="ctr">
            <a:normAutofit/>
          </a:bodyPr>
          <a:lstStyle/>
          <a:p>
            <a:r>
              <a:rPr lang="en-US" b="1" i="0" dirty="0">
                <a:solidFill>
                  <a:srgbClr val="FFFFFF"/>
                </a:solidFill>
                <a:effectLst/>
              </a:rPr>
              <a:t>Resolved: </a:t>
            </a:r>
            <a:r>
              <a:rPr lang="en-US" b="0" i="0" dirty="0">
                <a:solidFill>
                  <a:schemeClr val="bg1"/>
                </a:solidFill>
                <a:effectLst/>
                <a:latin typeface="Tw Cen MT" panose="020B0602020104020603" pitchFamily="34" charset="77"/>
              </a:rPr>
              <a:t>The United States federal government should substantially increase fiscal redistribution in the United States by adopting a federal jobs guarantee, expanding Social Security, and/or providing a basic income.</a:t>
            </a:r>
            <a:endParaRPr lang="en-US" dirty="0">
              <a:solidFill>
                <a:schemeClr val="bg1"/>
              </a:solidFill>
              <a:latin typeface="Tw Cen MT" panose="020B0602020104020603" pitchFamily="34" charset="77"/>
            </a:endParaRPr>
          </a:p>
        </p:txBody>
      </p:sp>
    </p:spTree>
    <p:extLst>
      <p:ext uri="{BB962C8B-B14F-4D97-AF65-F5344CB8AC3E}">
        <p14:creationId xmlns:p14="http://schemas.microsoft.com/office/powerpoint/2010/main" val="3487519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17;p34">
            <a:extLst>
              <a:ext uri="{FF2B5EF4-FFF2-40B4-BE49-F238E27FC236}">
                <a16:creationId xmlns:a16="http://schemas.microsoft.com/office/drawing/2014/main" id="{7BFA22C4-2409-4161-BE29-03028942C9F0}"/>
              </a:ext>
            </a:extLst>
          </p:cNvPr>
          <p:cNvSpPr txBox="1">
            <a:spLocks/>
          </p:cNvSpPr>
          <p:nvPr/>
        </p:nvSpPr>
        <p:spPr>
          <a:xfrm>
            <a:off x="838200" y="1120990"/>
            <a:ext cx="10515600" cy="5685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dirty="0"/>
              <a:t>THE TEAMS</a:t>
            </a:r>
          </a:p>
        </p:txBody>
      </p:sp>
      <p:sp>
        <p:nvSpPr>
          <p:cNvPr id="2" name="TextBox 1">
            <a:extLst>
              <a:ext uri="{FF2B5EF4-FFF2-40B4-BE49-F238E27FC236}">
                <a16:creationId xmlns:a16="http://schemas.microsoft.com/office/drawing/2014/main" id="{73D965EB-82D5-9A4C-B900-D020981594FD}"/>
              </a:ext>
            </a:extLst>
          </p:cNvPr>
          <p:cNvSpPr txBox="1"/>
          <p:nvPr/>
        </p:nvSpPr>
        <p:spPr>
          <a:xfrm>
            <a:off x="993531" y="2261363"/>
            <a:ext cx="10204938" cy="830997"/>
          </a:xfrm>
          <a:prstGeom prst="rect">
            <a:avLst/>
          </a:prstGeom>
          <a:noFill/>
        </p:spPr>
        <p:txBody>
          <a:bodyPr wrap="square" rtlCol="0">
            <a:spAutoFit/>
          </a:bodyPr>
          <a:lstStyle/>
          <a:p>
            <a:r>
              <a:rPr lang="en-US" sz="2400" b="1" dirty="0"/>
              <a:t>Affirmative</a:t>
            </a:r>
            <a:r>
              <a:rPr lang="en-US" sz="2400" dirty="0"/>
              <a:t>: 				For the policy change!</a:t>
            </a:r>
          </a:p>
          <a:p>
            <a:r>
              <a:rPr lang="en-US" sz="2400" b="1" dirty="0"/>
              <a:t>Negative</a:t>
            </a:r>
            <a:r>
              <a:rPr lang="en-US" sz="2400" dirty="0"/>
              <a:t>: 					Against the policy change!</a:t>
            </a:r>
          </a:p>
        </p:txBody>
      </p:sp>
    </p:spTree>
    <p:extLst>
      <p:ext uri="{BB962C8B-B14F-4D97-AF65-F5344CB8AC3E}">
        <p14:creationId xmlns:p14="http://schemas.microsoft.com/office/powerpoint/2010/main" val="574281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1"/>
        <p:cNvGrpSpPr/>
        <p:nvPr/>
      </p:nvGrpSpPr>
      <p:grpSpPr>
        <a:xfrm>
          <a:off x="0" y="0"/>
          <a:ext cx="0" cy="0"/>
          <a:chOff x="0" y="0"/>
          <a:chExt cx="0" cy="0"/>
        </a:xfrm>
      </p:grpSpPr>
      <p:sp>
        <p:nvSpPr>
          <p:cNvPr id="245" name="Rectangle 119">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6"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47" name="Straight Connector 123">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248" name="Rectangle 125">
            <a:extLst>
              <a:ext uri="{FF2B5EF4-FFF2-40B4-BE49-F238E27FC236}">
                <a16:creationId xmlns:a16="http://schemas.microsoft.com/office/drawing/2014/main" id="{CA73784B-AC76-4BAD-93AF-C72D0EDFD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9" name="Straight Connector 127">
            <a:extLst>
              <a:ext uri="{FF2B5EF4-FFF2-40B4-BE49-F238E27FC236}">
                <a16:creationId xmlns:a16="http://schemas.microsoft.com/office/drawing/2014/main" id="{811DCF04-0C7C-44FC-8246-FC8D736B1A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B406B72-B324-0F43-9C46-A3C0084DAE57}"/>
              </a:ext>
            </a:extLst>
          </p:cNvPr>
          <p:cNvPicPr>
            <a:picLocks noChangeAspect="1"/>
          </p:cNvPicPr>
          <p:nvPr/>
        </p:nvPicPr>
        <p:blipFill rotWithShape="1">
          <a:blip r:embed="rId3"/>
          <a:srcRect l="14407" t="17648" r="15826" b="25478"/>
          <a:stretch/>
        </p:blipFill>
        <p:spPr>
          <a:xfrm>
            <a:off x="5294858" y="1676400"/>
            <a:ext cx="5359431" cy="4736124"/>
          </a:xfrm>
          <a:prstGeom prst="rect">
            <a:avLst/>
          </a:prstGeom>
        </p:spPr>
      </p:pic>
      <p:sp>
        <p:nvSpPr>
          <p:cNvPr id="3" name="TextBox 2">
            <a:extLst>
              <a:ext uri="{FF2B5EF4-FFF2-40B4-BE49-F238E27FC236}">
                <a16:creationId xmlns:a16="http://schemas.microsoft.com/office/drawing/2014/main" id="{6513AD18-B2C2-2B4A-BEAC-C66FB67202CC}"/>
              </a:ext>
            </a:extLst>
          </p:cNvPr>
          <p:cNvSpPr txBox="1"/>
          <p:nvPr/>
        </p:nvSpPr>
        <p:spPr>
          <a:xfrm>
            <a:off x="5294858" y="4424467"/>
            <a:ext cx="1389149" cy="646331"/>
          </a:xfrm>
          <a:prstGeom prst="rect">
            <a:avLst/>
          </a:prstGeom>
          <a:noFill/>
        </p:spPr>
        <p:txBody>
          <a:bodyPr wrap="square" rtlCol="0">
            <a:spAutoFit/>
          </a:bodyPr>
          <a:lstStyle/>
          <a:p>
            <a:r>
              <a:rPr lang="en-US" dirty="0">
                <a:solidFill>
                  <a:srgbClr val="FF0000"/>
                </a:solidFill>
                <a:highlight>
                  <a:srgbClr val="C0C0C0"/>
                </a:highlight>
              </a:rPr>
              <a:t>Second Affirmative</a:t>
            </a:r>
          </a:p>
        </p:txBody>
      </p:sp>
      <p:sp>
        <p:nvSpPr>
          <p:cNvPr id="4" name="TextBox 3">
            <a:extLst>
              <a:ext uri="{FF2B5EF4-FFF2-40B4-BE49-F238E27FC236}">
                <a16:creationId xmlns:a16="http://schemas.microsoft.com/office/drawing/2014/main" id="{458234C7-4535-6F43-8976-8C6DD17F5D3B}"/>
              </a:ext>
            </a:extLst>
          </p:cNvPr>
          <p:cNvSpPr txBox="1"/>
          <p:nvPr/>
        </p:nvSpPr>
        <p:spPr>
          <a:xfrm>
            <a:off x="8968597" y="1705936"/>
            <a:ext cx="1447374" cy="646331"/>
          </a:xfrm>
          <a:prstGeom prst="rect">
            <a:avLst/>
          </a:prstGeom>
          <a:noFill/>
        </p:spPr>
        <p:txBody>
          <a:bodyPr wrap="square" rtlCol="0">
            <a:spAutoFit/>
          </a:bodyPr>
          <a:lstStyle/>
          <a:p>
            <a:r>
              <a:rPr lang="en-US" dirty="0">
                <a:solidFill>
                  <a:srgbClr val="FF0000"/>
                </a:solidFill>
                <a:highlight>
                  <a:srgbClr val="C0C0C0"/>
                </a:highlight>
              </a:rPr>
              <a:t>First Affirmative</a:t>
            </a:r>
          </a:p>
        </p:txBody>
      </p:sp>
      <p:sp>
        <p:nvSpPr>
          <p:cNvPr id="23" name="TextBox 22">
            <a:extLst>
              <a:ext uri="{FF2B5EF4-FFF2-40B4-BE49-F238E27FC236}">
                <a16:creationId xmlns:a16="http://schemas.microsoft.com/office/drawing/2014/main" id="{A605A476-4FCC-5D45-B200-B0AA7560E8DC}"/>
              </a:ext>
            </a:extLst>
          </p:cNvPr>
          <p:cNvSpPr txBox="1"/>
          <p:nvPr/>
        </p:nvSpPr>
        <p:spPr>
          <a:xfrm>
            <a:off x="5944393" y="5541106"/>
            <a:ext cx="1389149" cy="646331"/>
          </a:xfrm>
          <a:prstGeom prst="rect">
            <a:avLst/>
          </a:prstGeom>
          <a:noFill/>
        </p:spPr>
        <p:txBody>
          <a:bodyPr wrap="square" rtlCol="0">
            <a:spAutoFit/>
          </a:bodyPr>
          <a:lstStyle/>
          <a:p>
            <a:r>
              <a:rPr lang="en-US" dirty="0">
                <a:highlight>
                  <a:srgbClr val="C0C0C0"/>
                </a:highlight>
              </a:rPr>
              <a:t>Second Negative</a:t>
            </a:r>
          </a:p>
        </p:txBody>
      </p:sp>
      <p:sp>
        <p:nvSpPr>
          <p:cNvPr id="24" name="TextBox 23">
            <a:extLst>
              <a:ext uri="{FF2B5EF4-FFF2-40B4-BE49-F238E27FC236}">
                <a16:creationId xmlns:a16="http://schemas.microsoft.com/office/drawing/2014/main" id="{14B53756-3936-2144-ABFD-C75EC85FBC1F}"/>
              </a:ext>
            </a:extLst>
          </p:cNvPr>
          <p:cNvSpPr txBox="1"/>
          <p:nvPr/>
        </p:nvSpPr>
        <p:spPr>
          <a:xfrm>
            <a:off x="8968597" y="2851064"/>
            <a:ext cx="1447374" cy="646331"/>
          </a:xfrm>
          <a:prstGeom prst="rect">
            <a:avLst/>
          </a:prstGeom>
          <a:noFill/>
        </p:spPr>
        <p:txBody>
          <a:bodyPr wrap="square" rtlCol="0">
            <a:spAutoFit/>
          </a:bodyPr>
          <a:lstStyle/>
          <a:p>
            <a:r>
              <a:rPr lang="en-US" dirty="0">
                <a:highlight>
                  <a:srgbClr val="C0C0C0"/>
                </a:highlight>
              </a:rPr>
              <a:t>First Negative</a:t>
            </a:r>
          </a:p>
        </p:txBody>
      </p:sp>
      <p:sp>
        <p:nvSpPr>
          <p:cNvPr id="25" name="TextBox 24">
            <a:extLst>
              <a:ext uri="{FF2B5EF4-FFF2-40B4-BE49-F238E27FC236}">
                <a16:creationId xmlns:a16="http://schemas.microsoft.com/office/drawing/2014/main" id="{7A9F8F34-AD98-4B49-BA5E-E9B6DA156584}"/>
              </a:ext>
            </a:extLst>
          </p:cNvPr>
          <p:cNvSpPr txBox="1"/>
          <p:nvPr/>
        </p:nvSpPr>
        <p:spPr>
          <a:xfrm>
            <a:off x="6935913" y="3112283"/>
            <a:ext cx="1447374" cy="369332"/>
          </a:xfrm>
          <a:prstGeom prst="rect">
            <a:avLst/>
          </a:prstGeom>
          <a:noFill/>
        </p:spPr>
        <p:txBody>
          <a:bodyPr wrap="square" rtlCol="0">
            <a:spAutoFit/>
          </a:bodyPr>
          <a:lstStyle/>
          <a:p>
            <a:r>
              <a:rPr lang="en-US" dirty="0">
                <a:solidFill>
                  <a:srgbClr val="7030A0"/>
                </a:solidFill>
                <a:highlight>
                  <a:srgbClr val="C0C0C0"/>
                </a:highlight>
              </a:rPr>
              <a:t>Judge</a:t>
            </a:r>
          </a:p>
        </p:txBody>
      </p:sp>
      <p:sp>
        <p:nvSpPr>
          <p:cNvPr id="26" name="TextBox 25">
            <a:extLst>
              <a:ext uri="{FF2B5EF4-FFF2-40B4-BE49-F238E27FC236}">
                <a16:creationId xmlns:a16="http://schemas.microsoft.com/office/drawing/2014/main" id="{8BFD04CF-CA83-C34A-8F7C-1BE4B2FF27D0}"/>
              </a:ext>
            </a:extLst>
          </p:cNvPr>
          <p:cNvSpPr txBox="1"/>
          <p:nvPr/>
        </p:nvSpPr>
        <p:spPr>
          <a:xfrm>
            <a:off x="7898434" y="1773846"/>
            <a:ext cx="1447374" cy="369332"/>
          </a:xfrm>
          <a:prstGeom prst="rect">
            <a:avLst/>
          </a:prstGeom>
          <a:noFill/>
        </p:spPr>
        <p:txBody>
          <a:bodyPr wrap="square" rtlCol="0">
            <a:spAutoFit/>
          </a:bodyPr>
          <a:lstStyle/>
          <a:p>
            <a:r>
              <a:rPr lang="en-US" dirty="0">
                <a:solidFill>
                  <a:srgbClr val="7030A0"/>
                </a:solidFill>
                <a:highlight>
                  <a:srgbClr val="C0C0C0"/>
                </a:highlight>
              </a:rPr>
              <a:t>Judge</a:t>
            </a:r>
          </a:p>
        </p:txBody>
      </p:sp>
      <p:sp>
        <p:nvSpPr>
          <p:cNvPr id="27" name="TextBox 26">
            <a:extLst>
              <a:ext uri="{FF2B5EF4-FFF2-40B4-BE49-F238E27FC236}">
                <a16:creationId xmlns:a16="http://schemas.microsoft.com/office/drawing/2014/main" id="{39C1BD7E-0E21-F74F-82BB-68A53D88FD91}"/>
              </a:ext>
            </a:extLst>
          </p:cNvPr>
          <p:cNvSpPr txBox="1"/>
          <p:nvPr/>
        </p:nvSpPr>
        <p:spPr>
          <a:xfrm>
            <a:off x="9057790" y="4143335"/>
            <a:ext cx="1447374" cy="369332"/>
          </a:xfrm>
          <a:prstGeom prst="rect">
            <a:avLst/>
          </a:prstGeom>
          <a:noFill/>
        </p:spPr>
        <p:txBody>
          <a:bodyPr wrap="square" rtlCol="0">
            <a:spAutoFit/>
          </a:bodyPr>
          <a:lstStyle/>
          <a:p>
            <a:r>
              <a:rPr lang="en-US" dirty="0">
                <a:solidFill>
                  <a:srgbClr val="7030A0"/>
                </a:solidFill>
                <a:highlight>
                  <a:srgbClr val="C0C0C0"/>
                </a:highlight>
              </a:rPr>
              <a:t>Judge</a:t>
            </a:r>
          </a:p>
        </p:txBody>
      </p:sp>
      <p:sp>
        <p:nvSpPr>
          <p:cNvPr id="5" name="TextBox 4">
            <a:extLst>
              <a:ext uri="{FF2B5EF4-FFF2-40B4-BE49-F238E27FC236}">
                <a16:creationId xmlns:a16="http://schemas.microsoft.com/office/drawing/2014/main" id="{7DAD9C0B-1E5E-7F4A-824E-6380007A3081}"/>
              </a:ext>
            </a:extLst>
          </p:cNvPr>
          <p:cNvSpPr txBox="1"/>
          <p:nvPr/>
        </p:nvSpPr>
        <p:spPr>
          <a:xfrm>
            <a:off x="1088814" y="1958512"/>
            <a:ext cx="3200400" cy="3139321"/>
          </a:xfrm>
          <a:prstGeom prst="rect">
            <a:avLst/>
          </a:prstGeom>
          <a:noFill/>
        </p:spPr>
        <p:txBody>
          <a:bodyPr wrap="square" rtlCol="0">
            <a:spAutoFit/>
          </a:bodyPr>
          <a:lstStyle/>
          <a:p>
            <a:r>
              <a:rPr lang="en-US" i="1" dirty="0"/>
              <a:t>Here is a screen shot from a recent online debate held by SVUDL and our partners. </a:t>
            </a:r>
          </a:p>
          <a:p>
            <a:endParaRPr lang="en-US" i="1" dirty="0"/>
          </a:p>
          <a:p>
            <a:r>
              <a:rPr lang="en-US" i="1" dirty="0"/>
              <a:t>The zoom room has become a classroom!</a:t>
            </a:r>
          </a:p>
          <a:p>
            <a:endParaRPr lang="en-US" i="1" dirty="0"/>
          </a:p>
          <a:p>
            <a:r>
              <a:rPr lang="en-US" i="1" dirty="0"/>
              <a:t>You can have students label their “names” by their last name and speech order to make judging easier.</a:t>
            </a:r>
          </a:p>
        </p:txBody>
      </p:sp>
      <p:sp>
        <p:nvSpPr>
          <p:cNvPr id="10" name="TextBox 9">
            <a:extLst>
              <a:ext uri="{FF2B5EF4-FFF2-40B4-BE49-F238E27FC236}">
                <a16:creationId xmlns:a16="http://schemas.microsoft.com/office/drawing/2014/main" id="{B986878B-C3A0-014E-B804-DED750F25EE4}"/>
              </a:ext>
            </a:extLst>
          </p:cNvPr>
          <p:cNvSpPr txBox="1"/>
          <p:nvPr/>
        </p:nvSpPr>
        <p:spPr>
          <a:xfrm>
            <a:off x="574432" y="3635891"/>
            <a:ext cx="3326666" cy="272316"/>
          </a:xfrm>
          <a:prstGeom prst="rect">
            <a:avLst/>
          </a:prstGeom>
          <a:solidFill>
            <a:schemeClr val="bg1"/>
          </a:solidFill>
        </p:spPr>
        <p:txBody>
          <a:bodyPr wrap="square" rtlCol="0">
            <a:spAutoFit/>
          </a:bodyPr>
          <a:lstStyle/>
          <a:p>
            <a:endParaRPr lang="en-US" dirty="0"/>
          </a:p>
        </p:txBody>
      </p:sp>
      <p:sp>
        <p:nvSpPr>
          <p:cNvPr id="34" name="Title 1">
            <a:extLst>
              <a:ext uri="{FF2B5EF4-FFF2-40B4-BE49-F238E27FC236}">
                <a16:creationId xmlns:a16="http://schemas.microsoft.com/office/drawing/2014/main" id="{262FF08F-7BAA-7D44-9090-70A3052469D2}"/>
              </a:ext>
            </a:extLst>
          </p:cNvPr>
          <p:cNvSpPr>
            <a:spLocks noGrp="1"/>
          </p:cNvSpPr>
          <p:nvPr>
            <p:ph type="title"/>
          </p:nvPr>
        </p:nvSpPr>
        <p:spPr>
          <a:xfrm>
            <a:off x="1024128" y="394434"/>
            <a:ext cx="9720072" cy="1499616"/>
          </a:xfrm>
        </p:spPr>
        <p:txBody>
          <a:bodyPr/>
          <a:lstStyle/>
          <a:p>
            <a:r>
              <a:rPr lang="en-US" dirty="0"/>
              <a:t>Online Debate!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Image result for Images of law">
            <a:extLst>
              <a:ext uri="{FF2B5EF4-FFF2-40B4-BE49-F238E27FC236}">
                <a16:creationId xmlns:a16="http://schemas.microsoft.com/office/drawing/2014/main" id="{5378EA81-BD8B-44E7-B2A8-3A569342514D}"/>
              </a:ext>
            </a:extLst>
          </p:cNvPr>
          <p:cNvPicPr>
            <a:picLocks noChangeAspect="1" noChangeArrowheads="1"/>
          </p:cNvPicPr>
          <p:nvPr/>
        </p:nvPicPr>
        <p:blipFill rotWithShape="1">
          <a:blip r:embed="rId2">
            <a:alphaModFix amt="25000"/>
            <a:extLst>
              <a:ext uri="{28A0092B-C50C-407E-A947-70E740481C1C}">
                <a14:useLocalDpi xmlns:a14="http://schemas.microsoft.com/office/drawing/2010/main" val="0"/>
              </a:ext>
            </a:extLst>
          </a:blip>
          <a:srcRect t="15403" b="1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824C6BD-5313-4DFA-A44E-B61A4F9E53C4}"/>
              </a:ext>
            </a:extLst>
          </p:cNvPr>
          <p:cNvSpPr>
            <a:spLocks noGrp="1"/>
          </p:cNvSpPr>
          <p:nvPr>
            <p:ph type="title"/>
          </p:nvPr>
        </p:nvSpPr>
        <p:spPr>
          <a:xfrm>
            <a:off x="1024128" y="585216"/>
            <a:ext cx="9720072" cy="1499616"/>
          </a:xfrm>
        </p:spPr>
        <p:txBody>
          <a:bodyPr>
            <a:normAutofit/>
          </a:bodyPr>
          <a:lstStyle/>
          <a:p>
            <a:r>
              <a:rPr lang="en-US" dirty="0">
                <a:solidFill>
                  <a:srgbClr val="FFFFFF"/>
                </a:solidFill>
              </a:rPr>
              <a:t>How to Choose a Winner:</a:t>
            </a:r>
            <a:br>
              <a:rPr lang="en-US" dirty="0">
                <a:solidFill>
                  <a:srgbClr val="FFFFFF"/>
                </a:solidFill>
              </a:rPr>
            </a:br>
            <a:r>
              <a:rPr lang="en-US" dirty="0">
                <a:solidFill>
                  <a:srgbClr val="FFFFFF"/>
                </a:solidFill>
              </a:rPr>
              <a:t>The AFFIRMATIVE BURDEN OF PROOF</a:t>
            </a:r>
          </a:p>
        </p:txBody>
      </p:sp>
      <p:cxnSp>
        <p:nvCxnSpPr>
          <p:cNvPr id="74" name="Straight Connector 73">
            <a:extLst>
              <a:ext uri="{FF2B5EF4-FFF2-40B4-BE49-F238E27FC236}">
                <a16:creationId xmlns:a16="http://schemas.microsoft.com/office/drawing/2014/main" id="{FBC3B7EE-8632-4756-A078-1B3B0DF3B5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8292ECB-5E37-4AAE-AC3D-02F92680CC72}"/>
              </a:ext>
            </a:extLst>
          </p:cNvPr>
          <p:cNvSpPr>
            <a:spLocks noGrp="1"/>
          </p:cNvSpPr>
          <p:nvPr>
            <p:ph idx="1"/>
          </p:nvPr>
        </p:nvSpPr>
        <p:spPr>
          <a:xfrm>
            <a:off x="1024128" y="2286000"/>
            <a:ext cx="9720073" cy="4023360"/>
          </a:xfrm>
        </p:spPr>
        <p:txBody>
          <a:bodyPr>
            <a:normAutofit fontScale="92500"/>
          </a:bodyPr>
          <a:lstStyle/>
          <a:p>
            <a:pPr marL="0" indent="0">
              <a:buNone/>
            </a:pPr>
            <a:r>
              <a:rPr lang="en-US" sz="3500" dirty="0">
                <a:solidFill>
                  <a:srgbClr val="FFFFFF"/>
                </a:solidFill>
              </a:rPr>
              <a:t>The Affirmative must win the </a:t>
            </a:r>
            <a:r>
              <a:rPr lang="en-US" sz="3500" b="1" dirty="0">
                <a:solidFill>
                  <a:srgbClr val="FFFFFF"/>
                </a:solidFill>
              </a:rPr>
              <a:t>stock issues</a:t>
            </a:r>
            <a:r>
              <a:rPr lang="en-US" sz="3500" dirty="0">
                <a:solidFill>
                  <a:srgbClr val="FFFFFF"/>
                </a:solidFill>
              </a:rPr>
              <a:t>:</a:t>
            </a:r>
          </a:p>
          <a:p>
            <a:pPr lvl="1"/>
            <a:r>
              <a:rPr lang="en-US" sz="3500" dirty="0">
                <a:solidFill>
                  <a:srgbClr val="FFFFFF"/>
                </a:solidFill>
              </a:rPr>
              <a:t>There is a</a:t>
            </a:r>
            <a:r>
              <a:rPr lang="en-US" sz="3500" b="1" dirty="0">
                <a:solidFill>
                  <a:srgbClr val="FFFFFF"/>
                </a:solidFill>
              </a:rPr>
              <a:t> significant harm</a:t>
            </a:r>
            <a:r>
              <a:rPr lang="en-US" sz="3500" dirty="0">
                <a:solidFill>
                  <a:srgbClr val="FFFFFF"/>
                </a:solidFill>
              </a:rPr>
              <a:t>, i.e.</a:t>
            </a:r>
            <a:r>
              <a:rPr lang="en-US" sz="3500" b="1" dirty="0">
                <a:solidFill>
                  <a:srgbClr val="FFFFFF"/>
                </a:solidFill>
              </a:rPr>
              <a:t> </a:t>
            </a:r>
            <a:r>
              <a:rPr lang="en-US" sz="3500" dirty="0">
                <a:solidFill>
                  <a:srgbClr val="FFFFFF"/>
                </a:solidFill>
              </a:rPr>
              <a:t>a problem</a:t>
            </a:r>
            <a:r>
              <a:rPr lang="en-US" sz="3500" b="1" dirty="0">
                <a:solidFill>
                  <a:srgbClr val="FFFFFF"/>
                </a:solidFill>
              </a:rPr>
              <a:t> </a:t>
            </a:r>
            <a:r>
              <a:rPr lang="en-US" sz="3500" dirty="0">
                <a:solidFill>
                  <a:srgbClr val="FFFFFF"/>
                </a:solidFill>
              </a:rPr>
              <a:t>causing suffering</a:t>
            </a:r>
          </a:p>
          <a:p>
            <a:pPr lvl="1"/>
            <a:r>
              <a:rPr lang="en-US" sz="3500" dirty="0">
                <a:solidFill>
                  <a:srgbClr val="FFFFFF"/>
                </a:solidFill>
              </a:rPr>
              <a:t>The harm is </a:t>
            </a:r>
            <a:r>
              <a:rPr lang="en-US" sz="3500" b="1" dirty="0">
                <a:solidFill>
                  <a:srgbClr val="FFFFFF"/>
                </a:solidFill>
              </a:rPr>
              <a:t>inherent</a:t>
            </a:r>
            <a:r>
              <a:rPr lang="en-US" sz="3500" dirty="0">
                <a:solidFill>
                  <a:srgbClr val="FFFFFF"/>
                </a:solidFill>
              </a:rPr>
              <a:t> i.e.</a:t>
            </a:r>
            <a:r>
              <a:rPr lang="en-US" sz="3500" b="1" dirty="0">
                <a:solidFill>
                  <a:srgbClr val="FFFFFF"/>
                </a:solidFill>
              </a:rPr>
              <a:t> </a:t>
            </a:r>
            <a:r>
              <a:rPr lang="en-US" sz="3500" dirty="0">
                <a:solidFill>
                  <a:srgbClr val="FFFFFF"/>
                </a:solidFill>
              </a:rPr>
              <a:t>current laws or attitudes fail to resolve it.</a:t>
            </a:r>
          </a:p>
          <a:p>
            <a:pPr lvl="1"/>
            <a:r>
              <a:rPr lang="en-US" sz="3500" dirty="0">
                <a:solidFill>
                  <a:srgbClr val="FFFFFF"/>
                </a:solidFill>
              </a:rPr>
              <a:t>A</a:t>
            </a:r>
            <a:r>
              <a:rPr lang="en-US" sz="3500" b="1" dirty="0">
                <a:solidFill>
                  <a:srgbClr val="FFFFFF"/>
                </a:solidFill>
              </a:rPr>
              <a:t> topical plan </a:t>
            </a:r>
            <a:r>
              <a:rPr lang="en-US" sz="3500" dirty="0">
                <a:solidFill>
                  <a:srgbClr val="FFFFFF"/>
                </a:solidFill>
              </a:rPr>
              <a:t>can address the problem, i.e.</a:t>
            </a:r>
            <a:r>
              <a:rPr lang="en-US" sz="3500" b="1" dirty="0">
                <a:solidFill>
                  <a:srgbClr val="FFFFFF"/>
                </a:solidFill>
              </a:rPr>
              <a:t> </a:t>
            </a:r>
            <a:r>
              <a:rPr lang="en-US" sz="3500" dirty="0">
                <a:solidFill>
                  <a:srgbClr val="FFFFFF"/>
                </a:solidFill>
              </a:rPr>
              <a:t>a proposal to change the current laws and attitudes</a:t>
            </a:r>
          </a:p>
          <a:p>
            <a:pPr lvl="1"/>
            <a:r>
              <a:rPr lang="en-US" sz="3500" dirty="0">
                <a:solidFill>
                  <a:srgbClr val="FFFFFF"/>
                </a:solidFill>
              </a:rPr>
              <a:t>The plan</a:t>
            </a:r>
            <a:r>
              <a:rPr lang="en-US" sz="3500" b="1" dirty="0">
                <a:solidFill>
                  <a:srgbClr val="FFFFFF"/>
                </a:solidFill>
              </a:rPr>
              <a:t> solves</a:t>
            </a:r>
            <a:r>
              <a:rPr lang="en-US" sz="3500" dirty="0">
                <a:solidFill>
                  <a:srgbClr val="FFFFFF"/>
                </a:solidFill>
              </a:rPr>
              <a:t>, i.e.</a:t>
            </a:r>
            <a:r>
              <a:rPr lang="en-US" sz="3500" b="1" dirty="0">
                <a:solidFill>
                  <a:srgbClr val="FFFFFF"/>
                </a:solidFill>
              </a:rPr>
              <a:t> </a:t>
            </a:r>
            <a:r>
              <a:rPr lang="en-US" sz="3500" dirty="0">
                <a:solidFill>
                  <a:srgbClr val="FFFFFF"/>
                </a:solidFill>
              </a:rPr>
              <a:t>it is sufficient to resolve the problem.</a:t>
            </a:r>
          </a:p>
          <a:p>
            <a:pPr marL="0" indent="0">
              <a:buNone/>
            </a:pPr>
            <a:endParaRPr lang="en-US" dirty="0">
              <a:solidFill>
                <a:srgbClr val="FFFFFF"/>
              </a:solidFill>
            </a:endParaRPr>
          </a:p>
        </p:txBody>
      </p:sp>
    </p:spTree>
    <p:extLst>
      <p:ext uri="{BB962C8B-B14F-4D97-AF65-F5344CB8AC3E}">
        <p14:creationId xmlns:p14="http://schemas.microsoft.com/office/powerpoint/2010/main" val="297981561"/>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32DC26D-8B9B-4CC1-B3CC-D3EA0FB16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mage result for Images for burden of rejoinder">
            <a:extLst>
              <a:ext uri="{FF2B5EF4-FFF2-40B4-BE49-F238E27FC236}">
                <a16:creationId xmlns:a16="http://schemas.microsoft.com/office/drawing/2014/main" id="{A4199DE6-984E-42B0-ACC1-10B1C033AC0B}"/>
              </a:ext>
            </a:extLst>
          </p:cNvPr>
          <p:cNvPicPr>
            <a:picLocks noChangeAspect="1" noChangeArrowheads="1"/>
          </p:cNvPicPr>
          <p:nvPr/>
        </p:nvPicPr>
        <p:blipFill rotWithShape="1">
          <a:blip r:embed="rId2">
            <a:duotone>
              <a:schemeClr val="bg2">
                <a:shade val="45000"/>
                <a:satMod val="135000"/>
              </a:schemeClr>
              <a:prstClr val="white"/>
            </a:duotone>
            <a:alphaModFix amt="35000"/>
            <a:extLst>
              <a:ext uri="{28A0092B-C50C-407E-A947-70E740481C1C}">
                <a14:useLocalDpi xmlns:a14="http://schemas.microsoft.com/office/drawing/2010/main" val="0"/>
              </a:ext>
            </a:extLst>
          </a:blip>
          <a:srcRect t="11043" r="-1" b="13937"/>
          <a:stretch/>
        </p:blipFill>
        <p:spPr bwMode="auto">
          <a:xfrm>
            <a:off x="20" y="-1"/>
            <a:ext cx="1218893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FBA4F62-F81C-4438-8211-1607AE61506B}"/>
              </a:ext>
            </a:extLst>
          </p:cNvPr>
          <p:cNvSpPr>
            <a:spLocks noGrp="1"/>
          </p:cNvSpPr>
          <p:nvPr>
            <p:ph type="title"/>
          </p:nvPr>
        </p:nvSpPr>
        <p:spPr>
          <a:xfrm>
            <a:off x="643467" y="643467"/>
            <a:ext cx="3684437" cy="5571066"/>
          </a:xfrm>
        </p:spPr>
        <p:txBody>
          <a:bodyPr>
            <a:normAutofit/>
          </a:bodyPr>
          <a:lstStyle/>
          <a:p>
            <a:pPr algn="r"/>
            <a:r>
              <a:rPr lang="en-US" dirty="0"/>
              <a:t>How to choose a winner:      </a:t>
            </a:r>
            <a:r>
              <a:rPr lang="en-US" dirty="0" err="1"/>
              <a:t>ThE</a:t>
            </a:r>
            <a:r>
              <a:rPr lang="en-US" dirty="0"/>
              <a:t> NEGATIVE BURDEN OF REJOINDER</a:t>
            </a:r>
          </a:p>
        </p:txBody>
      </p:sp>
      <p:cxnSp>
        <p:nvCxnSpPr>
          <p:cNvPr id="73" name="Straight Connector 72">
            <a:extLst>
              <a:ext uri="{FF2B5EF4-FFF2-40B4-BE49-F238E27FC236}">
                <a16:creationId xmlns:a16="http://schemas.microsoft.com/office/drawing/2014/main" id="{FBB7ADC3-53A0-44F2-914A-78CADAF33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9645" y="1828800"/>
            <a:ext cx="0" cy="3200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6BCEF35-706F-4DE0-B72F-32497100E9B7}"/>
              </a:ext>
            </a:extLst>
          </p:cNvPr>
          <p:cNvSpPr>
            <a:spLocks noGrp="1"/>
          </p:cNvSpPr>
          <p:nvPr>
            <p:ph idx="1"/>
          </p:nvPr>
        </p:nvSpPr>
        <p:spPr>
          <a:xfrm>
            <a:off x="4974421" y="643467"/>
            <a:ext cx="6574112" cy="5995872"/>
          </a:xfrm>
        </p:spPr>
        <p:txBody>
          <a:bodyPr anchor="ctr">
            <a:noAutofit/>
          </a:bodyPr>
          <a:lstStyle/>
          <a:p>
            <a:pPr lvl="0"/>
            <a:r>
              <a:rPr lang="en-US" sz="2500" dirty="0"/>
              <a:t>The Negative can win by doing ANY of the following:</a:t>
            </a:r>
          </a:p>
          <a:p>
            <a:pPr lvl="1"/>
            <a:endParaRPr lang="en-US" sz="2500" dirty="0"/>
          </a:p>
          <a:p>
            <a:pPr lvl="1"/>
            <a:r>
              <a:rPr lang="en-US" sz="2500" dirty="0"/>
              <a:t>The Negative can refute a stock issue by showing the affirmative harm isn’t significant, or isn’t inherent, or that the plan cannot solve the harm.  </a:t>
            </a:r>
          </a:p>
          <a:p>
            <a:pPr lvl="1"/>
            <a:endParaRPr lang="en-US" sz="2500" dirty="0"/>
          </a:p>
          <a:p>
            <a:pPr lvl="1"/>
            <a:r>
              <a:rPr lang="en-US" sz="2500" dirty="0"/>
              <a:t>The Negative can argue that the AFF plan is not a topical example of the resolution.  </a:t>
            </a:r>
          </a:p>
          <a:p>
            <a:pPr lvl="1"/>
            <a:endParaRPr lang="en-US" sz="2500" dirty="0"/>
          </a:p>
          <a:p>
            <a:pPr lvl="1"/>
            <a:r>
              <a:rPr lang="en-US" sz="2500" dirty="0"/>
              <a:t>The Negative can present a plan that is preferable to the affirmative (a “counterplan”)  </a:t>
            </a:r>
          </a:p>
          <a:p>
            <a:pPr lvl="1"/>
            <a:endParaRPr lang="en-US" sz="2500" dirty="0"/>
          </a:p>
          <a:p>
            <a:pPr lvl="1"/>
            <a:r>
              <a:rPr lang="en-US" sz="2500" dirty="0"/>
              <a:t>The Negative can demonstrate that the AFF has disastrous unintended consequences</a:t>
            </a:r>
          </a:p>
        </p:txBody>
      </p:sp>
    </p:spTree>
    <p:extLst>
      <p:ext uri="{BB962C8B-B14F-4D97-AF65-F5344CB8AC3E}">
        <p14:creationId xmlns:p14="http://schemas.microsoft.com/office/powerpoint/2010/main" val="1218530578"/>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31;p45">
            <a:extLst>
              <a:ext uri="{FF2B5EF4-FFF2-40B4-BE49-F238E27FC236}">
                <a16:creationId xmlns:a16="http://schemas.microsoft.com/office/drawing/2014/main" id="{2087E51F-83B8-4CFE-935F-E8AE11384BA8}"/>
              </a:ext>
            </a:extLst>
          </p:cNvPr>
          <p:cNvSpPr txBox="1">
            <a:spLocks/>
          </p:cNvSpPr>
          <p:nvPr/>
        </p:nvSpPr>
        <p:spPr>
          <a:xfrm>
            <a:off x="2139438" y="1659288"/>
            <a:ext cx="3868200" cy="823800"/>
          </a:xfrm>
          <a:prstGeom prst="rect">
            <a:avLst/>
          </a:prstGeom>
          <a:noFill/>
          <a:ln>
            <a:noFill/>
          </a:ln>
        </p:spPr>
        <p:txBody>
          <a:bodyPr spcFirstLastPara="1" vert="horz" wrap="square" lIns="91425" tIns="45700" rIns="91425" bIns="45700" rtlCol="0"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spcBef>
                <a:spcPts val="0"/>
              </a:spcBef>
              <a:spcAft>
                <a:spcPts val="0"/>
              </a:spcAft>
              <a:buSzPts val="2400"/>
              <a:buFont typeface="Tw Cen MT" panose="020B0602020104020603" pitchFamily="34" charset="0"/>
              <a:buNone/>
            </a:pPr>
            <a:r>
              <a:rPr lang="en-US" dirty="0"/>
              <a:t>What to Consider</a:t>
            </a:r>
          </a:p>
        </p:txBody>
      </p:sp>
      <p:sp>
        <p:nvSpPr>
          <p:cNvPr id="5" name="Google Shape;332;p45">
            <a:extLst>
              <a:ext uri="{FF2B5EF4-FFF2-40B4-BE49-F238E27FC236}">
                <a16:creationId xmlns:a16="http://schemas.microsoft.com/office/drawing/2014/main" id="{D0AFE14E-9447-4827-9F75-8E3CC3B01A01}"/>
              </a:ext>
            </a:extLst>
          </p:cNvPr>
          <p:cNvSpPr txBox="1">
            <a:spLocks/>
          </p:cNvSpPr>
          <p:nvPr/>
        </p:nvSpPr>
        <p:spPr>
          <a:xfrm>
            <a:off x="2505491" y="2478222"/>
            <a:ext cx="3868200" cy="2630400"/>
          </a:xfrm>
          <a:prstGeom prst="rect">
            <a:avLst/>
          </a:prstGeom>
          <a:noFill/>
          <a:ln>
            <a:noFill/>
          </a:ln>
        </p:spPr>
        <p:txBody>
          <a:bodyPr spcFirstLastPara="1" wrap="square" lIns="91425" tIns="45700" rIns="91425" bIns="45700" anchor="t"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228600" indent="-228600">
              <a:spcBef>
                <a:spcPts val="0"/>
              </a:spcBef>
              <a:spcAft>
                <a:spcPts val="0"/>
              </a:spcAft>
              <a:buSzPts val="2400"/>
              <a:buFont typeface="Tw Cen MT" panose="020B0602020104020603" pitchFamily="34" charset="0"/>
              <a:buChar char="•"/>
            </a:pPr>
            <a:r>
              <a:rPr lang="en-US" sz="2400" dirty="0"/>
              <a:t>Strength of arguments</a:t>
            </a:r>
            <a:endParaRPr lang="en-US" dirty="0"/>
          </a:p>
          <a:p>
            <a:pPr marL="228600" indent="-228600">
              <a:spcBef>
                <a:spcPts val="1000"/>
              </a:spcBef>
              <a:spcAft>
                <a:spcPts val="0"/>
              </a:spcAft>
              <a:buSzPts val="2400"/>
              <a:buFont typeface="Tw Cen MT" panose="020B0602020104020603" pitchFamily="34" charset="0"/>
              <a:buChar char="•"/>
            </a:pPr>
            <a:r>
              <a:rPr lang="en-US" sz="2400" dirty="0"/>
              <a:t>Claims, reasons, and supporting evidence</a:t>
            </a:r>
            <a:endParaRPr lang="en-US" dirty="0"/>
          </a:p>
          <a:p>
            <a:pPr marL="228600" indent="-228600">
              <a:spcBef>
                <a:spcPts val="1000"/>
              </a:spcBef>
              <a:spcAft>
                <a:spcPts val="0"/>
              </a:spcAft>
              <a:buSzPts val="2400"/>
              <a:buFont typeface="Tw Cen MT" panose="020B0602020104020603" pitchFamily="34" charset="0"/>
              <a:buChar char="•"/>
            </a:pPr>
            <a:r>
              <a:rPr lang="en-US" sz="2400" dirty="0"/>
              <a:t>Refutation of opponent’s arguments</a:t>
            </a:r>
            <a:endParaRPr lang="en-US" dirty="0"/>
          </a:p>
        </p:txBody>
      </p:sp>
      <p:sp>
        <p:nvSpPr>
          <p:cNvPr id="6" name="Google Shape;333;p45">
            <a:extLst>
              <a:ext uri="{FF2B5EF4-FFF2-40B4-BE49-F238E27FC236}">
                <a16:creationId xmlns:a16="http://schemas.microsoft.com/office/drawing/2014/main" id="{5883BB2C-3984-43CB-81FF-242586FA662E}"/>
              </a:ext>
            </a:extLst>
          </p:cNvPr>
          <p:cNvSpPr txBox="1">
            <a:spLocks/>
          </p:cNvSpPr>
          <p:nvPr/>
        </p:nvSpPr>
        <p:spPr>
          <a:xfrm>
            <a:off x="6349776" y="1659288"/>
            <a:ext cx="3887400" cy="823800"/>
          </a:xfrm>
          <a:prstGeom prst="rect">
            <a:avLst/>
          </a:prstGeom>
          <a:noFill/>
          <a:ln>
            <a:noFill/>
          </a:ln>
        </p:spPr>
        <p:txBody>
          <a:bodyPr spcFirstLastPara="1" wrap="square" lIns="91425" tIns="45700" rIns="91425" bIns="45700"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spcBef>
                <a:spcPts val="0"/>
              </a:spcBef>
              <a:spcAft>
                <a:spcPts val="0"/>
              </a:spcAft>
              <a:buSzPts val="2400"/>
              <a:buFont typeface="Tw Cen MT" panose="020B0602020104020603" pitchFamily="34" charset="0"/>
              <a:buNone/>
            </a:pPr>
            <a:r>
              <a:rPr lang="en-US" dirty="0"/>
              <a:t>What Not to Consider</a:t>
            </a:r>
          </a:p>
        </p:txBody>
      </p:sp>
      <p:sp>
        <p:nvSpPr>
          <p:cNvPr id="7" name="Google Shape;334;p45">
            <a:extLst>
              <a:ext uri="{FF2B5EF4-FFF2-40B4-BE49-F238E27FC236}">
                <a16:creationId xmlns:a16="http://schemas.microsoft.com/office/drawing/2014/main" id="{EDD0B155-003F-4402-811A-844583DB86BC}"/>
              </a:ext>
            </a:extLst>
          </p:cNvPr>
          <p:cNvSpPr txBox="1">
            <a:spLocks/>
          </p:cNvSpPr>
          <p:nvPr/>
        </p:nvSpPr>
        <p:spPr>
          <a:xfrm>
            <a:off x="892786" y="844021"/>
            <a:ext cx="7886700" cy="568525"/>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nSpc>
                <a:spcPct val="90000"/>
              </a:lnSpc>
              <a:spcBef>
                <a:spcPts val="0"/>
              </a:spcBef>
              <a:buClr>
                <a:schemeClr val="accent1"/>
              </a:buClr>
              <a:buSzPts val="3200"/>
              <a:buFont typeface="Roboto Slab"/>
              <a:buNone/>
            </a:pPr>
            <a:r>
              <a:rPr lang="en-US" sz="4800" dirty="0"/>
              <a:t>DETERMINING A WINNER</a:t>
            </a:r>
          </a:p>
        </p:txBody>
      </p:sp>
      <p:sp>
        <p:nvSpPr>
          <p:cNvPr id="8" name="Google Shape;335;p45">
            <a:extLst>
              <a:ext uri="{FF2B5EF4-FFF2-40B4-BE49-F238E27FC236}">
                <a16:creationId xmlns:a16="http://schemas.microsoft.com/office/drawing/2014/main" id="{BA46CFA4-8DD5-43C1-9AFC-327B0E28E32C}"/>
              </a:ext>
            </a:extLst>
          </p:cNvPr>
          <p:cNvSpPr txBox="1">
            <a:spLocks/>
          </p:cNvSpPr>
          <p:nvPr/>
        </p:nvSpPr>
        <p:spPr>
          <a:xfrm>
            <a:off x="6504799" y="2478227"/>
            <a:ext cx="4129200" cy="3792900"/>
          </a:xfrm>
          <a:prstGeom prst="rect">
            <a:avLst/>
          </a:prstGeom>
          <a:noFill/>
          <a:ln>
            <a:noFill/>
          </a:ln>
        </p:spPr>
        <p:txBody>
          <a:bodyPr spcFirstLastPara="1" wrap="square" lIns="91425" tIns="45700" rIns="91425" bIns="45700" anchor="t"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228600" indent="-229870">
              <a:lnSpc>
                <a:spcPct val="100000"/>
              </a:lnSpc>
              <a:spcBef>
                <a:spcPts val="0"/>
              </a:spcBef>
              <a:spcAft>
                <a:spcPts val="0"/>
              </a:spcAft>
              <a:buSzPts val="2400"/>
              <a:buFont typeface="Tw Cen MT" panose="020B0602020104020603" pitchFamily="34" charset="0"/>
              <a:buChar char="•"/>
            </a:pPr>
            <a:r>
              <a:rPr lang="en-US" sz="2400" dirty="0"/>
              <a:t>Your personal opinion</a:t>
            </a:r>
          </a:p>
          <a:p>
            <a:pPr marL="228600" indent="-229870">
              <a:lnSpc>
                <a:spcPct val="100000"/>
              </a:lnSpc>
              <a:spcBef>
                <a:spcPts val="600"/>
              </a:spcBef>
              <a:spcAft>
                <a:spcPts val="0"/>
              </a:spcAft>
              <a:buSzPts val="2400"/>
              <a:buFont typeface="Tw Cen MT" panose="020B0602020104020603" pitchFamily="34" charset="0"/>
              <a:buChar char="•"/>
            </a:pPr>
            <a:r>
              <a:rPr lang="en-US" sz="2400" dirty="0"/>
              <a:t>Presentation skills or style</a:t>
            </a:r>
          </a:p>
          <a:p>
            <a:pPr marL="228600" indent="-229870">
              <a:lnSpc>
                <a:spcPct val="100000"/>
              </a:lnSpc>
              <a:spcBef>
                <a:spcPts val="600"/>
              </a:spcBef>
              <a:spcAft>
                <a:spcPts val="0"/>
              </a:spcAft>
              <a:buSzPts val="2400"/>
              <a:buFont typeface="Tw Cen MT" panose="020B0602020104020603" pitchFamily="34" charset="0"/>
              <a:buChar char="•"/>
            </a:pPr>
            <a:r>
              <a:rPr lang="en-US" sz="2400" dirty="0"/>
              <a:t>Pronunciation, accent, or reading fluency</a:t>
            </a:r>
          </a:p>
          <a:p>
            <a:pPr marL="228600" indent="-229870">
              <a:lnSpc>
                <a:spcPct val="100000"/>
              </a:lnSpc>
              <a:spcBef>
                <a:spcPts val="600"/>
              </a:spcBef>
              <a:spcAft>
                <a:spcPts val="0"/>
              </a:spcAft>
              <a:buSzPts val="2400"/>
              <a:buFont typeface="Tw Cen MT" panose="020B0602020104020603" pitchFamily="34" charset="0"/>
              <a:buChar char="•"/>
            </a:pPr>
            <a:r>
              <a:rPr lang="en-US" sz="2400" dirty="0"/>
              <a:t>Arguments not explicitly made by debaters</a:t>
            </a:r>
          </a:p>
          <a:p>
            <a:pPr marL="228600" indent="-229870">
              <a:lnSpc>
                <a:spcPct val="100000"/>
              </a:lnSpc>
              <a:spcBef>
                <a:spcPts val="600"/>
              </a:spcBef>
              <a:spcAft>
                <a:spcPts val="0"/>
              </a:spcAft>
              <a:buSzPts val="2400"/>
              <a:buFont typeface="Tw Cen MT" panose="020B0602020104020603" pitchFamily="34" charset="0"/>
              <a:buChar char="•"/>
            </a:pPr>
            <a:r>
              <a:rPr lang="en-US" sz="2400" dirty="0"/>
              <a:t>Arguments made during cross-ex</a:t>
            </a:r>
          </a:p>
          <a:p>
            <a:pPr marL="228600" indent="-229870">
              <a:lnSpc>
                <a:spcPct val="100000"/>
              </a:lnSpc>
              <a:spcBef>
                <a:spcPts val="600"/>
              </a:spcBef>
              <a:spcAft>
                <a:spcPts val="600"/>
              </a:spcAft>
              <a:buSzPts val="2400"/>
              <a:buFont typeface="Tw Cen MT" panose="020B0602020104020603" pitchFamily="34" charset="0"/>
              <a:buChar char="•"/>
            </a:pPr>
            <a:r>
              <a:rPr lang="en-US" sz="2400" dirty="0"/>
              <a:t>Minor points made at the beginning of the round</a:t>
            </a:r>
          </a:p>
        </p:txBody>
      </p:sp>
      <p:pic>
        <p:nvPicPr>
          <p:cNvPr id="10" name="Graphic 9" descr="Devil face with solid fill">
            <a:extLst>
              <a:ext uri="{FF2B5EF4-FFF2-40B4-BE49-F238E27FC236}">
                <a16:creationId xmlns:a16="http://schemas.microsoft.com/office/drawing/2014/main" id="{6A6B32C2-F512-4D7C-A0B8-0D21B876A2E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237176" y="1659288"/>
            <a:ext cx="914400" cy="914400"/>
          </a:xfrm>
          <a:prstGeom prst="rect">
            <a:avLst/>
          </a:prstGeom>
        </p:spPr>
      </p:pic>
      <p:pic>
        <p:nvPicPr>
          <p:cNvPr id="11" name="Graphic 10" descr="Angel face with no fill">
            <a:extLst>
              <a:ext uri="{FF2B5EF4-FFF2-40B4-BE49-F238E27FC236}">
                <a16:creationId xmlns:a16="http://schemas.microsoft.com/office/drawing/2014/main" id="{492F0F9A-45A7-46BF-9188-48100D2D26A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497624" y="1659288"/>
            <a:ext cx="914400" cy="914400"/>
          </a:xfrm>
          <a:prstGeom prst="rect">
            <a:avLst/>
          </a:prstGeom>
        </p:spPr>
      </p:pic>
    </p:spTree>
    <p:extLst>
      <p:ext uri="{BB962C8B-B14F-4D97-AF65-F5344CB8AC3E}">
        <p14:creationId xmlns:p14="http://schemas.microsoft.com/office/powerpoint/2010/main" val="1221329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7E156-F8E3-4802-BD7C-D81D22CC64B4}"/>
              </a:ext>
            </a:extLst>
          </p:cNvPr>
          <p:cNvSpPr>
            <a:spLocks noGrp="1"/>
          </p:cNvSpPr>
          <p:nvPr>
            <p:ph type="title"/>
          </p:nvPr>
        </p:nvSpPr>
        <p:spPr>
          <a:xfrm>
            <a:off x="1024128" y="585216"/>
            <a:ext cx="9720072" cy="1499616"/>
          </a:xfrm>
        </p:spPr>
        <p:txBody>
          <a:bodyPr/>
          <a:lstStyle/>
          <a:p>
            <a:r>
              <a:rPr lang="en-US"/>
              <a:t>3. How To assign speaker points</a:t>
            </a:r>
            <a:endParaRPr lang="en-US" dirty="0"/>
          </a:p>
        </p:txBody>
      </p:sp>
      <p:pic>
        <p:nvPicPr>
          <p:cNvPr id="5122" name="Picture 2" descr="Image result for Image for speaker points">
            <a:extLst>
              <a:ext uri="{FF2B5EF4-FFF2-40B4-BE49-F238E27FC236}">
                <a16:creationId xmlns:a16="http://schemas.microsoft.com/office/drawing/2014/main" id="{D9627315-C607-4DF3-BBAE-C8FBA96FD3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12194" y="2425700"/>
            <a:ext cx="714375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504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5946D-A955-4370-82D1-EAE065524790}"/>
              </a:ext>
            </a:extLst>
          </p:cNvPr>
          <p:cNvSpPr>
            <a:spLocks noGrp="1"/>
          </p:cNvSpPr>
          <p:nvPr>
            <p:ph type="title"/>
          </p:nvPr>
        </p:nvSpPr>
        <p:spPr>
          <a:xfrm>
            <a:off x="1024128" y="585216"/>
            <a:ext cx="8018272" cy="1499616"/>
          </a:xfrm>
        </p:spPr>
        <p:txBody>
          <a:bodyPr>
            <a:normAutofit/>
          </a:bodyPr>
          <a:lstStyle/>
          <a:p>
            <a:r>
              <a:rPr lang="en-US"/>
              <a:t>How to assign speaker points</a:t>
            </a:r>
          </a:p>
        </p:txBody>
      </p:sp>
      <p:sp>
        <p:nvSpPr>
          <p:cNvPr id="25" name="Content Placeholder 2">
            <a:extLst>
              <a:ext uri="{FF2B5EF4-FFF2-40B4-BE49-F238E27FC236}">
                <a16:creationId xmlns:a16="http://schemas.microsoft.com/office/drawing/2014/main" id="{6CF044A3-3BEC-4C9D-B306-8B471E833B36}"/>
              </a:ext>
            </a:extLst>
          </p:cNvPr>
          <p:cNvSpPr>
            <a:spLocks noGrp="1"/>
          </p:cNvSpPr>
          <p:nvPr>
            <p:ph idx="1"/>
          </p:nvPr>
        </p:nvSpPr>
        <p:spPr>
          <a:xfrm>
            <a:off x="1024128" y="2286000"/>
            <a:ext cx="8018271" cy="4023360"/>
          </a:xfrm>
        </p:spPr>
        <p:txBody>
          <a:bodyPr>
            <a:normAutofit/>
          </a:bodyPr>
          <a:lstStyle/>
          <a:p>
            <a:r>
              <a:rPr lang="en-US" sz="1700"/>
              <a:t>Speaker points are a way judges evaluate individual participants.  Wins and losses are assigned to </a:t>
            </a:r>
            <a:r>
              <a:rPr lang="en-US" sz="1700" i="1"/>
              <a:t>teams</a:t>
            </a:r>
            <a:r>
              <a:rPr lang="en-US" sz="1700"/>
              <a:t>, but speaker points focus on </a:t>
            </a:r>
            <a:r>
              <a:rPr lang="en-US" sz="1700" i="1"/>
              <a:t>individual skill.</a:t>
            </a:r>
            <a:r>
              <a:rPr lang="en-US" sz="1700"/>
              <a:t>  </a:t>
            </a:r>
          </a:p>
          <a:p>
            <a:r>
              <a:rPr lang="en-US" sz="1700"/>
              <a:t>Check your judging guide for a more detailed scale.  A rough rule of thumb:</a:t>
            </a:r>
          </a:p>
          <a:p>
            <a:pPr lvl="1"/>
            <a:r>
              <a:rPr lang="en-US" sz="1700"/>
              <a:t>30 – Incredible, near perfect.  One of the best speakers in the country</a:t>
            </a:r>
          </a:p>
          <a:p>
            <a:pPr lvl="1"/>
            <a:r>
              <a:rPr lang="en-US" sz="1700"/>
              <a:t>29 – A very good speaker, California State qualifier, impressive depth of argumentation.</a:t>
            </a:r>
          </a:p>
          <a:p>
            <a:pPr lvl="1"/>
            <a:r>
              <a:rPr lang="en-US" sz="1700"/>
              <a:t>28 – Average for varsity, made some mistakes but overall was a solid competitor</a:t>
            </a:r>
          </a:p>
          <a:p>
            <a:pPr lvl="1"/>
            <a:r>
              <a:rPr lang="en-US" sz="1700"/>
              <a:t>27 – A new debater, below average in significant areas of oratory or argument</a:t>
            </a:r>
          </a:p>
          <a:p>
            <a:pPr lvl="1"/>
            <a:r>
              <a:rPr lang="en-US" sz="1700"/>
              <a:t>26 – Poor, did something unethical or crass</a:t>
            </a:r>
          </a:p>
          <a:p>
            <a:pPr lvl="1"/>
            <a:r>
              <a:rPr lang="en-US" sz="1700">
                <a:ea typeface="Asap"/>
                <a:cs typeface="Calibri" panose="020F0502020204030204" pitchFamily="34" charset="0"/>
                <a:sym typeface="Asap"/>
              </a:rPr>
              <a:t>Scores may shift by </a:t>
            </a:r>
            <a:r>
              <a:rPr lang="en-US" sz="1700" b="1">
                <a:ea typeface="Asap"/>
                <a:cs typeface="Calibri" panose="020F0502020204030204" pitchFamily="34" charset="0"/>
                <a:sym typeface="Asap"/>
              </a:rPr>
              <a:t>tenths of a point</a:t>
            </a:r>
            <a:endParaRPr lang="en-US" sz="1700" b="1">
              <a:cs typeface="Calibri" panose="020F0502020204030204" pitchFamily="34" charset="0"/>
            </a:endParaRPr>
          </a:p>
          <a:p>
            <a:pPr lvl="1"/>
            <a:r>
              <a:rPr lang="en-US" sz="1700" b="1">
                <a:ea typeface="Asap"/>
                <a:cs typeface="Asap"/>
                <a:sym typeface="Asap"/>
              </a:rPr>
              <a:t>Low-point win:</a:t>
            </a:r>
            <a:r>
              <a:rPr lang="en-US" sz="1700">
                <a:ea typeface="Asap"/>
                <a:cs typeface="Asap"/>
                <a:sym typeface="Asap"/>
              </a:rPr>
              <a:t> when the winning team has fewer total speaker points.</a:t>
            </a:r>
            <a:endParaRPr lang="en-US" sz="1700" b="1">
              <a:ea typeface="Asap"/>
              <a:cs typeface="Asap"/>
              <a:sym typeface="Asap"/>
            </a:endParaRPr>
          </a:p>
          <a:p>
            <a:pPr lvl="1"/>
            <a:endParaRPr lang="en-US" sz="1700"/>
          </a:p>
        </p:txBody>
      </p:sp>
      <p:sp>
        <p:nvSpPr>
          <p:cNvPr id="30" name="Rectangle 29">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5744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Google Shape;500;p60">
            <a:extLst>
              <a:ext uri="{FF2B5EF4-FFF2-40B4-BE49-F238E27FC236}">
                <a16:creationId xmlns:a16="http://schemas.microsoft.com/office/drawing/2014/main" id="{19671A15-EA1D-493D-9E63-53CC4529C76A}"/>
              </a:ext>
            </a:extLst>
          </p:cNvPr>
          <p:cNvSpPr txBox="1">
            <a:spLocks noGrp="1"/>
          </p:cNvSpPr>
          <p:nvPr>
            <p:ph type="title"/>
          </p:nvPr>
        </p:nvSpPr>
        <p:spPr>
          <a:xfrm>
            <a:off x="1024128" y="585216"/>
            <a:ext cx="9720072" cy="1499616"/>
          </a:xfrm>
          <a:prstGeom prst="rect">
            <a:avLst/>
          </a:prstGeom>
        </p:spPr>
        <p:txBody>
          <a:bodyPr spcFirstLastPara="1" lIns="91425" tIns="45700" rIns="91425" bIns="45700" anchorCtr="0">
            <a:normAutofit/>
          </a:bodyPr>
          <a:lstStyle/>
          <a:p>
            <a:pPr marL="0" lvl="0" indent="0" rtl="0">
              <a:spcBef>
                <a:spcPts val="0"/>
              </a:spcBef>
              <a:spcAft>
                <a:spcPts val="0"/>
              </a:spcAft>
              <a:buClr>
                <a:schemeClr val="accent1"/>
              </a:buClr>
              <a:buSzPts val="3200"/>
              <a:buFont typeface="Roboto Slab"/>
              <a:buNone/>
            </a:pPr>
            <a:r>
              <a:rPr lang="en-US"/>
              <a:t>COMMON HABITS IN NEW DEBATERS</a:t>
            </a:r>
          </a:p>
        </p:txBody>
      </p:sp>
      <p:graphicFrame>
        <p:nvGraphicFramePr>
          <p:cNvPr id="25" name="Content Placeholder 2">
            <a:extLst>
              <a:ext uri="{FF2B5EF4-FFF2-40B4-BE49-F238E27FC236}">
                <a16:creationId xmlns:a16="http://schemas.microsoft.com/office/drawing/2014/main" id="{4CBBD49D-9F0E-4E19-B141-D3212AE51F9B}"/>
              </a:ext>
            </a:extLst>
          </p:cNvPr>
          <p:cNvGraphicFramePr>
            <a:graphicFrameLocks noGrp="1"/>
          </p:cNvGraphicFramePr>
          <p:nvPr>
            <p:ph idx="1"/>
            <p:extLst>
              <p:ext uri="{D42A27DB-BD31-4B8C-83A1-F6EECF244321}">
                <p14:modId xmlns:p14="http://schemas.microsoft.com/office/powerpoint/2010/main" val="1736202179"/>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7436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91DF6E-AF7D-4B61-8156-48675F4F9493}"/>
              </a:ext>
            </a:extLst>
          </p:cNvPr>
          <p:cNvPicPr>
            <a:picLocks noChangeAspect="1"/>
          </p:cNvPicPr>
          <p:nvPr/>
        </p:nvPicPr>
        <p:blipFill rotWithShape="1">
          <a:blip r:embed="rId2"/>
          <a:srcRect t="34177" r="55799" b="9070"/>
          <a:stretch/>
        </p:blipFill>
        <p:spPr>
          <a:xfrm>
            <a:off x="433734" y="897860"/>
            <a:ext cx="5089267" cy="5771455"/>
          </a:xfrm>
          <a:prstGeom prst="rect">
            <a:avLst/>
          </a:prstGeom>
        </p:spPr>
      </p:pic>
      <p:pic>
        <p:nvPicPr>
          <p:cNvPr id="6" name="Picture 5">
            <a:extLst>
              <a:ext uri="{FF2B5EF4-FFF2-40B4-BE49-F238E27FC236}">
                <a16:creationId xmlns:a16="http://schemas.microsoft.com/office/drawing/2014/main" id="{605CD802-62B0-4CBA-A2C8-A9B0D84C1928}"/>
              </a:ext>
            </a:extLst>
          </p:cNvPr>
          <p:cNvPicPr>
            <a:picLocks noChangeAspect="1"/>
          </p:cNvPicPr>
          <p:nvPr/>
        </p:nvPicPr>
        <p:blipFill rotWithShape="1">
          <a:blip r:embed="rId2"/>
          <a:srcRect l="2853" t="1897" r="86508" b="90707"/>
          <a:stretch/>
        </p:blipFill>
        <p:spPr>
          <a:xfrm>
            <a:off x="10256081" y="85915"/>
            <a:ext cx="1895060" cy="1404995"/>
          </a:xfrm>
          <a:prstGeom prst="rect">
            <a:avLst/>
          </a:prstGeom>
        </p:spPr>
      </p:pic>
      <p:pic>
        <p:nvPicPr>
          <p:cNvPr id="5122" name="Picture 2" descr="Related image">
            <a:extLst>
              <a:ext uri="{FF2B5EF4-FFF2-40B4-BE49-F238E27FC236}">
                <a16:creationId xmlns:a16="http://schemas.microsoft.com/office/drawing/2014/main" id="{3FBC2517-103C-4469-827F-087C7E4A8F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36" r="20063"/>
          <a:stretch/>
        </p:blipFill>
        <p:spPr bwMode="auto">
          <a:xfrm>
            <a:off x="4865839" y="1599187"/>
            <a:ext cx="7285302"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883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Google Shape;507;p61">
            <a:extLst>
              <a:ext uri="{FF2B5EF4-FFF2-40B4-BE49-F238E27FC236}">
                <a16:creationId xmlns:a16="http://schemas.microsoft.com/office/drawing/2014/main" id="{73581E62-282D-4A02-96BA-9455AA5B02A7}"/>
              </a:ext>
            </a:extLst>
          </p:cNvPr>
          <p:cNvSpPr txBox="1">
            <a:spLocks noGrp="1"/>
          </p:cNvSpPr>
          <p:nvPr>
            <p:ph type="title"/>
          </p:nvPr>
        </p:nvSpPr>
        <p:spPr>
          <a:xfrm>
            <a:off x="1024128" y="585216"/>
            <a:ext cx="9720072" cy="1499616"/>
          </a:xfrm>
          <a:prstGeom prst="rect">
            <a:avLst/>
          </a:prstGeom>
        </p:spPr>
        <p:txBody>
          <a:bodyPr spcFirstLastPara="1" vert="horz" lIns="91440" tIns="45720" rIns="91440" bIns="45720" rtlCol="0" anchor="ctr" anchorCtr="0">
            <a:normAutofit/>
          </a:bodyPr>
          <a:lstStyle/>
          <a:p>
            <a:pPr marL="0" lvl="0" indent="0">
              <a:spcAft>
                <a:spcPts val="0"/>
              </a:spcAft>
              <a:buClr>
                <a:schemeClr val="accent1"/>
              </a:buClr>
              <a:buSzPts val="3200"/>
            </a:pPr>
            <a:r>
              <a:rPr lang="en-US" kern="1200" cap="all" spc="100" baseline="0">
                <a:solidFill>
                  <a:schemeClr val="tx1">
                    <a:lumMod val="95000"/>
                    <a:lumOff val="5000"/>
                  </a:schemeClr>
                </a:solidFill>
                <a:latin typeface="+mj-lt"/>
                <a:ea typeface="+mj-ea"/>
                <a:cs typeface="+mj-cs"/>
              </a:rPr>
              <a:t>MORE EXPERIENCED DEBATERS</a:t>
            </a:r>
            <a:endParaRPr lang="en-US" kern="1200" cap="all" spc="100" baseline="0" dirty="0">
              <a:solidFill>
                <a:schemeClr val="tx1">
                  <a:lumMod val="95000"/>
                  <a:lumOff val="5000"/>
                </a:schemeClr>
              </a:solidFill>
              <a:latin typeface="+mj-lt"/>
              <a:ea typeface="+mj-ea"/>
              <a:cs typeface="+mj-cs"/>
            </a:endParaRPr>
          </a:p>
        </p:txBody>
      </p:sp>
      <p:graphicFrame>
        <p:nvGraphicFramePr>
          <p:cNvPr id="8" name="Google Shape;508;p61">
            <a:extLst>
              <a:ext uri="{FF2B5EF4-FFF2-40B4-BE49-F238E27FC236}">
                <a16:creationId xmlns:a16="http://schemas.microsoft.com/office/drawing/2014/main" id="{AA777C71-85A4-481B-BE3B-BE855C55B71C}"/>
              </a:ext>
            </a:extLst>
          </p:cNvPr>
          <p:cNvGraphicFramePr/>
          <p:nvPr>
            <p:extLst>
              <p:ext uri="{D42A27DB-BD31-4B8C-83A1-F6EECF244321}">
                <p14:modId xmlns:p14="http://schemas.microsoft.com/office/powerpoint/2010/main" val="582101152"/>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9236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FC91A-EEB2-4090-A45A-84A34908C74D}"/>
              </a:ext>
            </a:extLst>
          </p:cNvPr>
          <p:cNvSpPr>
            <a:spLocks noGrp="1"/>
          </p:cNvSpPr>
          <p:nvPr>
            <p:ph type="title"/>
          </p:nvPr>
        </p:nvSpPr>
        <p:spPr/>
        <p:txBody>
          <a:bodyPr/>
          <a:lstStyle/>
          <a:p>
            <a:r>
              <a:rPr lang="en-US" dirty="0"/>
              <a:t>4. How To fill out a ballot</a:t>
            </a:r>
          </a:p>
        </p:txBody>
      </p:sp>
      <p:pic>
        <p:nvPicPr>
          <p:cNvPr id="6148" name="Picture 4" descr="Image result for Images for a judge writing a decision">
            <a:extLst>
              <a:ext uri="{FF2B5EF4-FFF2-40B4-BE49-F238E27FC236}">
                <a16:creationId xmlns:a16="http://schemas.microsoft.com/office/drawing/2014/main" id="{119787F3-57B3-47E3-BF98-2994D3A51C9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72706" y="2286000"/>
            <a:ext cx="4022725" cy="402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292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07CF8-BDCE-448E-9F11-9108F495BAE9}"/>
              </a:ext>
            </a:extLst>
          </p:cNvPr>
          <p:cNvSpPr>
            <a:spLocks noGrp="1"/>
          </p:cNvSpPr>
          <p:nvPr>
            <p:ph type="title"/>
          </p:nvPr>
        </p:nvSpPr>
        <p:spPr>
          <a:xfrm>
            <a:off x="1024128" y="585216"/>
            <a:ext cx="5867061" cy="1499616"/>
          </a:xfrm>
        </p:spPr>
        <p:txBody>
          <a:bodyPr>
            <a:normAutofit/>
          </a:bodyPr>
          <a:lstStyle/>
          <a:p>
            <a:r>
              <a:rPr lang="en-US" dirty="0"/>
              <a:t>How to fill out a ballot</a:t>
            </a:r>
          </a:p>
        </p:txBody>
      </p:sp>
      <p:pic>
        <p:nvPicPr>
          <p:cNvPr id="7170" name="Picture 2" descr="user judge panels.png">
            <a:extLst>
              <a:ext uri="{FF2B5EF4-FFF2-40B4-BE49-F238E27FC236}">
                <a16:creationId xmlns:a16="http://schemas.microsoft.com/office/drawing/2014/main" id="{1482206A-8B81-4536-8694-37EA7FDE18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679" y="1955859"/>
            <a:ext cx="6612344" cy="2149011"/>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CA4D39DB-AFA4-47BA-A7F2-13A71D210C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2"/>
            <a:ext cx="465734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79879ED-2E12-4A6E-A9F6-116D2CF178E6}"/>
              </a:ext>
            </a:extLst>
          </p:cNvPr>
          <p:cNvSpPr>
            <a:spLocks noGrp="1"/>
          </p:cNvSpPr>
          <p:nvPr>
            <p:ph idx="1"/>
          </p:nvPr>
        </p:nvSpPr>
        <p:spPr>
          <a:xfrm>
            <a:off x="8021490" y="585216"/>
            <a:ext cx="3527043" cy="5586984"/>
          </a:xfrm>
        </p:spPr>
        <p:txBody>
          <a:bodyPr anchor="ctr">
            <a:noAutofit/>
          </a:bodyPr>
          <a:lstStyle/>
          <a:p>
            <a:r>
              <a:rPr lang="en-US" sz="2400" dirty="0">
                <a:solidFill>
                  <a:srgbClr val="FFFFFF"/>
                </a:solidFill>
              </a:rPr>
              <a:t>To see your current ballots, log-in and go to your account dashboard by clicking your username/email in the upper part of the page. </a:t>
            </a:r>
          </a:p>
          <a:p>
            <a:r>
              <a:rPr lang="en-US" sz="2400" dirty="0">
                <a:solidFill>
                  <a:srgbClr val="FFFFFF"/>
                </a:solidFill>
              </a:rPr>
              <a:t>Make sure to click "Start Round" to let the tournament know that you're aware you're judging.</a:t>
            </a:r>
          </a:p>
        </p:txBody>
      </p:sp>
    </p:spTree>
    <p:extLst>
      <p:ext uri="{BB962C8B-B14F-4D97-AF65-F5344CB8AC3E}">
        <p14:creationId xmlns:p14="http://schemas.microsoft.com/office/powerpoint/2010/main" val="1462018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19819F-468E-46FE-BA86-0FEACCCD99E4}"/>
              </a:ext>
            </a:extLst>
          </p:cNvPr>
          <p:cNvSpPr>
            <a:spLocks noGrp="1"/>
          </p:cNvSpPr>
          <p:nvPr>
            <p:ph type="title"/>
          </p:nvPr>
        </p:nvSpPr>
        <p:spPr>
          <a:xfrm>
            <a:off x="1024129" y="585216"/>
            <a:ext cx="3779085" cy="1499616"/>
          </a:xfrm>
        </p:spPr>
        <p:txBody>
          <a:bodyPr>
            <a:normAutofit/>
          </a:bodyPr>
          <a:lstStyle/>
          <a:p>
            <a:r>
              <a:rPr lang="en-US">
                <a:solidFill>
                  <a:srgbClr val="FFFFFF"/>
                </a:solidFill>
              </a:rPr>
              <a:t>How to fill out a ballot</a:t>
            </a:r>
          </a:p>
        </p:txBody>
      </p:sp>
      <p:cxnSp>
        <p:nvCxnSpPr>
          <p:cNvPr id="141" name="Straight Connector 140">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1E89FE6-ABD0-4EB9-8D34-9D9650718032}"/>
              </a:ext>
            </a:extLst>
          </p:cNvPr>
          <p:cNvSpPr>
            <a:spLocks noGrp="1"/>
          </p:cNvSpPr>
          <p:nvPr>
            <p:ph idx="1"/>
          </p:nvPr>
        </p:nvSpPr>
        <p:spPr>
          <a:xfrm>
            <a:off x="1024129" y="2286000"/>
            <a:ext cx="3791711" cy="3931920"/>
          </a:xfrm>
        </p:spPr>
        <p:txBody>
          <a:bodyPr>
            <a:normAutofit/>
          </a:bodyPr>
          <a:lstStyle/>
          <a:p>
            <a:r>
              <a:rPr lang="en-US">
                <a:solidFill>
                  <a:srgbClr val="FFFFFF"/>
                </a:solidFill>
              </a:rPr>
              <a:t>For each ballot, fill out the speaker points, choose a winner and the corresponding school, then click "Submit Ballot."</a:t>
            </a:r>
          </a:p>
        </p:txBody>
      </p:sp>
      <p:pic>
        <p:nvPicPr>
          <p:cNvPr id="8198" name="Picture 6" descr="File:user judge ballot.png">
            <a:extLst>
              <a:ext uri="{FF2B5EF4-FFF2-40B4-BE49-F238E27FC236}">
                <a16:creationId xmlns:a16="http://schemas.microsoft.com/office/drawing/2014/main" id="{260A199F-751D-43B0-B7DE-2D3DEABA25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7765" y="1540466"/>
            <a:ext cx="6484235" cy="3777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235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429A46-2A66-4924-B2B4-549720F95B2A}"/>
              </a:ext>
            </a:extLst>
          </p:cNvPr>
          <p:cNvSpPr>
            <a:spLocks noGrp="1"/>
          </p:cNvSpPr>
          <p:nvPr>
            <p:ph type="title"/>
          </p:nvPr>
        </p:nvSpPr>
        <p:spPr>
          <a:xfrm>
            <a:off x="1024129" y="585216"/>
            <a:ext cx="3779085" cy="1499616"/>
          </a:xfrm>
        </p:spPr>
        <p:txBody>
          <a:bodyPr>
            <a:normAutofit/>
          </a:bodyPr>
          <a:lstStyle/>
          <a:p>
            <a:r>
              <a:rPr lang="en-US">
                <a:solidFill>
                  <a:srgbClr val="FFFFFF"/>
                </a:solidFill>
              </a:rPr>
              <a:t>How to fill out a ballot</a:t>
            </a:r>
          </a:p>
        </p:txBody>
      </p:sp>
      <p:cxnSp>
        <p:nvCxnSpPr>
          <p:cNvPr id="78" name="Straight Connector 77">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A3C1F7C-2BD4-4E01-9C45-803340DFB851}"/>
              </a:ext>
            </a:extLst>
          </p:cNvPr>
          <p:cNvSpPr>
            <a:spLocks noGrp="1"/>
          </p:cNvSpPr>
          <p:nvPr>
            <p:ph idx="1"/>
          </p:nvPr>
        </p:nvSpPr>
        <p:spPr>
          <a:xfrm>
            <a:off x="1024129" y="2286000"/>
            <a:ext cx="3791711" cy="3931920"/>
          </a:xfrm>
        </p:spPr>
        <p:txBody>
          <a:bodyPr>
            <a:normAutofit fontScale="92500" lnSpcReduction="20000"/>
          </a:bodyPr>
          <a:lstStyle/>
          <a:p>
            <a:r>
              <a:rPr lang="en-US" sz="2000" dirty="0">
                <a:solidFill>
                  <a:srgbClr val="FFFFFF"/>
                </a:solidFill>
              </a:rPr>
              <a:t>During the round, before you submit your ballot, you should fill out a Reason for Decision (RFD) below the ballot. </a:t>
            </a:r>
          </a:p>
          <a:p>
            <a:r>
              <a:rPr lang="en-US" sz="2000" dirty="0">
                <a:solidFill>
                  <a:srgbClr val="FFFFFF"/>
                </a:solidFill>
              </a:rPr>
              <a:t>This will be saved and available to competitors and their coaches.  </a:t>
            </a:r>
          </a:p>
          <a:p>
            <a:r>
              <a:rPr lang="en-US" sz="2000" dirty="0">
                <a:solidFill>
                  <a:srgbClr val="FFFFFF"/>
                </a:solidFill>
              </a:rPr>
              <a:t>A good RFD is </a:t>
            </a:r>
            <a:r>
              <a:rPr lang="en-US" sz="2000" i="1" dirty="0">
                <a:solidFill>
                  <a:srgbClr val="FFFFFF"/>
                </a:solidFill>
              </a:rPr>
              <a:t>specific</a:t>
            </a:r>
            <a:r>
              <a:rPr lang="en-US" sz="2000" dirty="0">
                <a:solidFill>
                  <a:srgbClr val="FFFFFF"/>
                </a:solidFill>
              </a:rPr>
              <a:t>.  It is typically at least a paragraph, often longer.</a:t>
            </a:r>
          </a:p>
          <a:p>
            <a:r>
              <a:rPr lang="en-US" sz="2000" dirty="0">
                <a:solidFill>
                  <a:srgbClr val="FFFFFF"/>
                </a:solidFill>
              </a:rPr>
              <a:t>A good RFD </a:t>
            </a:r>
            <a:r>
              <a:rPr lang="en-US" sz="2000" i="1" dirty="0">
                <a:solidFill>
                  <a:srgbClr val="FFFFFF"/>
                </a:solidFill>
              </a:rPr>
              <a:t>describes</a:t>
            </a:r>
            <a:r>
              <a:rPr lang="en-US" sz="2000" dirty="0">
                <a:solidFill>
                  <a:srgbClr val="FFFFFF"/>
                </a:solidFill>
              </a:rPr>
              <a:t> either how the affirmative met their burden of proof or how the AFF was defeated by a NEG strategy.  </a:t>
            </a:r>
          </a:p>
          <a:p>
            <a:r>
              <a:rPr lang="en-US" sz="2000" dirty="0">
                <a:solidFill>
                  <a:srgbClr val="FFFFFF"/>
                </a:solidFill>
              </a:rPr>
              <a:t>A good RFD </a:t>
            </a:r>
            <a:r>
              <a:rPr lang="en-US" sz="2000" i="1" dirty="0">
                <a:solidFill>
                  <a:srgbClr val="FFFFFF"/>
                </a:solidFill>
              </a:rPr>
              <a:t>always</a:t>
            </a:r>
            <a:r>
              <a:rPr lang="en-US" sz="2000" dirty="0">
                <a:solidFill>
                  <a:srgbClr val="FFFFFF"/>
                </a:solidFill>
              </a:rPr>
              <a:t> explains to the losing side what they could have done to win the debate. </a:t>
            </a:r>
          </a:p>
        </p:txBody>
      </p:sp>
      <p:pic>
        <p:nvPicPr>
          <p:cNvPr id="10247" name="Picture 7" descr="user judge ballot-rfd.png">
            <a:extLst>
              <a:ext uri="{FF2B5EF4-FFF2-40B4-BE49-F238E27FC236}">
                <a16:creationId xmlns:a16="http://schemas.microsoft.com/office/drawing/2014/main" id="{E3E41748-0EA1-4C79-90DA-E523ABFD13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9969" y="2286000"/>
            <a:ext cx="6217196" cy="3868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624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3992C-9751-4E79-9389-7926CC309E6D}"/>
              </a:ext>
            </a:extLst>
          </p:cNvPr>
          <p:cNvSpPr>
            <a:spLocks noGrp="1"/>
          </p:cNvSpPr>
          <p:nvPr>
            <p:ph type="title"/>
          </p:nvPr>
        </p:nvSpPr>
        <p:spPr/>
        <p:txBody>
          <a:bodyPr/>
          <a:lstStyle/>
          <a:p>
            <a:r>
              <a:rPr lang="en-US" dirty="0"/>
              <a:t>HOW TO FILL OUT A BALLOT</a:t>
            </a:r>
          </a:p>
        </p:txBody>
      </p:sp>
      <p:sp>
        <p:nvSpPr>
          <p:cNvPr id="3" name="Content Placeholder 2">
            <a:extLst>
              <a:ext uri="{FF2B5EF4-FFF2-40B4-BE49-F238E27FC236}">
                <a16:creationId xmlns:a16="http://schemas.microsoft.com/office/drawing/2014/main" id="{4EA4A590-DDF4-4ABF-B6D1-60358FA6F48D}"/>
              </a:ext>
            </a:extLst>
          </p:cNvPr>
          <p:cNvSpPr>
            <a:spLocks noGrp="1"/>
          </p:cNvSpPr>
          <p:nvPr>
            <p:ph idx="1"/>
          </p:nvPr>
        </p:nvSpPr>
        <p:spPr>
          <a:xfrm>
            <a:off x="1024128" y="2286000"/>
            <a:ext cx="9720073" cy="4023360"/>
          </a:xfrm>
        </p:spPr>
        <p:txBody>
          <a:bodyPr/>
          <a:lstStyle/>
          <a:p>
            <a:r>
              <a:rPr lang="en-US" dirty="0"/>
              <a:t>After submitting your ballot the first time, you must confirm the ballot - you'll be shown the data you entered the first time, and then the option to confirm or re-enter if you made a mistake.</a:t>
            </a:r>
          </a:p>
        </p:txBody>
      </p:sp>
      <p:pic>
        <p:nvPicPr>
          <p:cNvPr id="9218" name="Picture 2" descr="user judge ballot-save.png">
            <a:extLst>
              <a:ext uri="{FF2B5EF4-FFF2-40B4-BE49-F238E27FC236}">
                <a16:creationId xmlns:a16="http://schemas.microsoft.com/office/drawing/2014/main" id="{C91D9070-444B-49BE-A588-2CE52173FD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788" y="3691182"/>
            <a:ext cx="10468424" cy="159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925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61;p56">
            <a:extLst>
              <a:ext uri="{FF2B5EF4-FFF2-40B4-BE49-F238E27FC236}">
                <a16:creationId xmlns:a16="http://schemas.microsoft.com/office/drawing/2014/main" id="{8389ECC9-363D-4652-9D85-66B988B4BC8D}"/>
              </a:ext>
            </a:extLst>
          </p:cNvPr>
          <p:cNvSpPr txBox="1">
            <a:spLocks/>
          </p:cNvSpPr>
          <p:nvPr/>
        </p:nvSpPr>
        <p:spPr>
          <a:xfrm>
            <a:off x="2638603" y="1970015"/>
            <a:ext cx="3868200" cy="823800"/>
          </a:xfrm>
          <a:prstGeom prst="rect">
            <a:avLst/>
          </a:prstGeom>
          <a:noFill/>
          <a:ln>
            <a:noFill/>
          </a:ln>
        </p:spPr>
        <p:txBody>
          <a:bodyPr spcFirstLastPara="1" vert="horz" wrap="square" lIns="91425" tIns="45700" rIns="91425" bIns="45700" rtlCol="0"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spcBef>
                <a:spcPts val="0"/>
              </a:spcBef>
              <a:spcAft>
                <a:spcPts val="0"/>
              </a:spcAft>
              <a:buSzPts val="2400"/>
              <a:buFont typeface="Tw Cen MT" panose="020B0602020104020603" pitchFamily="34" charset="0"/>
              <a:buNone/>
            </a:pPr>
            <a:r>
              <a:rPr lang="en-US"/>
              <a:t>Strong RFD</a:t>
            </a:r>
          </a:p>
        </p:txBody>
      </p:sp>
      <p:sp>
        <p:nvSpPr>
          <p:cNvPr id="10" name="Google Shape;462;p56">
            <a:extLst>
              <a:ext uri="{FF2B5EF4-FFF2-40B4-BE49-F238E27FC236}">
                <a16:creationId xmlns:a16="http://schemas.microsoft.com/office/drawing/2014/main" id="{E4A6A6A6-75AC-447D-B689-E6D2A43C7453}"/>
              </a:ext>
            </a:extLst>
          </p:cNvPr>
          <p:cNvSpPr txBox="1">
            <a:spLocks/>
          </p:cNvSpPr>
          <p:nvPr/>
        </p:nvSpPr>
        <p:spPr>
          <a:xfrm>
            <a:off x="2638603" y="2793927"/>
            <a:ext cx="3868200" cy="3669600"/>
          </a:xfrm>
          <a:prstGeom prst="rect">
            <a:avLst/>
          </a:prstGeom>
          <a:noFill/>
          <a:ln>
            <a:noFill/>
          </a:ln>
        </p:spPr>
        <p:txBody>
          <a:bodyPr spcFirstLastPara="1" wrap="square" lIns="91425" tIns="45700" rIns="91425" bIns="45700" anchor="t"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228600" indent="-203200">
              <a:lnSpc>
                <a:spcPct val="80000"/>
              </a:lnSpc>
              <a:spcBef>
                <a:spcPts val="0"/>
              </a:spcBef>
              <a:spcAft>
                <a:spcPts val="0"/>
              </a:spcAft>
              <a:buSzPts val="2400"/>
              <a:buFont typeface="Tw Cen MT" panose="020B0602020104020603" pitchFamily="34" charset="0"/>
              <a:buChar char="•"/>
            </a:pPr>
            <a:endParaRPr lang="en-US" sz="2400" dirty="0"/>
          </a:p>
          <a:p>
            <a:pPr marL="228600" indent="-203200">
              <a:lnSpc>
                <a:spcPct val="80000"/>
              </a:lnSpc>
              <a:spcBef>
                <a:spcPts val="0"/>
              </a:spcBef>
              <a:spcAft>
                <a:spcPts val="0"/>
              </a:spcAft>
              <a:buSzPts val="2400"/>
              <a:buFont typeface="Tw Cen MT" panose="020B0602020104020603" pitchFamily="34" charset="0"/>
              <a:buChar char="•"/>
            </a:pPr>
            <a:r>
              <a:rPr lang="en-US" sz="2400" dirty="0"/>
              <a:t>At least 2 sentences</a:t>
            </a:r>
          </a:p>
          <a:p>
            <a:pPr marL="228600" indent="-203200">
              <a:lnSpc>
                <a:spcPct val="80000"/>
              </a:lnSpc>
              <a:spcBef>
                <a:spcPts val="1000"/>
              </a:spcBef>
              <a:spcAft>
                <a:spcPts val="0"/>
              </a:spcAft>
              <a:buSzPts val="2400"/>
              <a:buFont typeface="Tw Cen MT" panose="020B0602020104020603" pitchFamily="34" charset="0"/>
              <a:buChar char="•"/>
            </a:pPr>
            <a:r>
              <a:rPr lang="en-US" sz="2400" dirty="0"/>
              <a:t>States strongest arguments</a:t>
            </a:r>
          </a:p>
          <a:p>
            <a:pPr marL="228600" indent="-203200">
              <a:lnSpc>
                <a:spcPct val="80000"/>
              </a:lnSpc>
              <a:spcBef>
                <a:spcPts val="1000"/>
              </a:spcBef>
              <a:spcAft>
                <a:spcPts val="0"/>
              </a:spcAft>
              <a:buSzPts val="2400"/>
              <a:buFont typeface="Tw Cen MT" panose="020B0602020104020603" pitchFamily="34" charset="0"/>
              <a:buChar char="•"/>
            </a:pPr>
            <a:r>
              <a:rPr lang="en-US" sz="2400" dirty="0"/>
              <a:t>Compares or weighs arguments</a:t>
            </a:r>
          </a:p>
          <a:p>
            <a:pPr marL="228600" indent="-203200">
              <a:lnSpc>
                <a:spcPct val="80000"/>
              </a:lnSpc>
              <a:spcBef>
                <a:spcPts val="1000"/>
              </a:spcBef>
              <a:spcAft>
                <a:spcPts val="0"/>
              </a:spcAft>
              <a:buSzPts val="2400"/>
              <a:buFont typeface="Tw Cen MT" panose="020B0602020104020603" pitchFamily="34" charset="0"/>
              <a:buChar char="•"/>
            </a:pPr>
            <a:r>
              <a:rPr lang="en-US" sz="2400" dirty="0"/>
              <a:t>Explains how enacting the plan would make the world a better place</a:t>
            </a:r>
          </a:p>
        </p:txBody>
      </p:sp>
      <p:sp>
        <p:nvSpPr>
          <p:cNvPr id="11" name="Google Shape;463;p56">
            <a:extLst>
              <a:ext uri="{FF2B5EF4-FFF2-40B4-BE49-F238E27FC236}">
                <a16:creationId xmlns:a16="http://schemas.microsoft.com/office/drawing/2014/main" id="{EC4879EA-FEE6-4616-AD08-F66F1DFAA489}"/>
              </a:ext>
            </a:extLst>
          </p:cNvPr>
          <p:cNvSpPr txBox="1">
            <a:spLocks/>
          </p:cNvSpPr>
          <p:nvPr/>
        </p:nvSpPr>
        <p:spPr>
          <a:xfrm>
            <a:off x="6637911" y="1970015"/>
            <a:ext cx="3887400" cy="823800"/>
          </a:xfrm>
          <a:prstGeom prst="rect">
            <a:avLst/>
          </a:prstGeom>
          <a:noFill/>
          <a:ln>
            <a:noFill/>
          </a:ln>
        </p:spPr>
        <p:txBody>
          <a:bodyPr spcFirstLastPara="1" wrap="square" lIns="91425" tIns="45700" rIns="91425" bIns="45700"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spcBef>
                <a:spcPts val="0"/>
              </a:spcBef>
              <a:spcAft>
                <a:spcPts val="0"/>
              </a:spcAft>
              <a:buSzPts val="2400"/>
              <a:buFont typeface="Tw Cen MT" panose="020B0602020104020603" pitchFamily="34" charset="0"/>
              <a:buNone/>
            </a:pPr>
            <a:r>
              <a:rPr lang="en-US"/>
              <a:t>Weak RFD</a:t>
            </a:r>
          </a:p>
        </p:txBody>
      </p:sp>
      <p:sp>
        <p:nvSpPr>
          <p:cNvPr id="12" name="Google Shape;464;p56">
            <a:extLst>
              <a:ext uri="{FF2B5EF4-FFF2-40B4-BE49-F238E27FC236}">
                <a16:creationId xmlns:a16="http://schemas.microsoft.com/office/drawing/2014/main" id="{190A7FBA-1378-459D-AEB8-9E76CF2344D3}"/>
              </a:ext>
            </a:extLst>
          </p:cNvPr>
          <p:cNvSpPr txBox="1">
            <a:spLocks/>
          </p:cNvSpPr>
          <p:nvPr/>
        </p:nvSpPr>
        <p:spPr>
          <a:xfrm>
            <a:off x="6637911" y="2670259"/>
            <a:ext cx="3887400" cy="3669600"/>
          </a:xfrm>
          <a:prstGeom prst="rect">
            <a:avLst/>
          </a:prstGeom>
          <a:noFill/>
          <a:ln>
            <a:noFill/>
          </a:ln>
        </p:spPr>
        <p:txBody>
          <a:bodyPr spcFirstLastPara="1" wrap="square" lIns="91425" tIns="45700" rIns="91425" bIns="45700" anchor="t"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228600" indent="-203200">
              <a:spcBef>
                <a:spcPts val="0"/>
              </a:spcBef>
              <a:spcAft>
                <a:spcPts val="0"/>
              </a:spcAft>
              <a:buSzPts val="2400"/>
              <a:buFont typeface="Tw Cen MT" panose="020B0602020104020603" pitchFamily="34" charset="0"/>
              <a:buChar char="•"/>
            </a:pPr>
            <a:endParaRPr lang="en-US" sz="2400" dirty="0"/>
          </a:p>
          <a:p>
            <a:pPr marL="228600" indent="-203200">
              <a:spcBef>
                <a:spcPts val="0"/>
              </a:spcBef>
              <a:spcAft>
                <a:spcPts val="0"/>
              </a:spcAft>
              <a:buSzPts val="2400"/>
              <a:buFont typeface="Tw Cen MT" panose="020B0602020104020603" pitchFamily="34" charset="0"/>
              <a:buChar char="•"/>
            </a:pPr>
            <a:r>
              <a:rPr lang="en-US" sz="2400" dirty="0"/>
              <a:t>1-2 sentences</a:t>
            </a:r>
          </a:p>
          <a:p>
            <a:pPr marL="228600" indent="-203200">
              <a:spcBef>
                <a:spcPts val="1000"/>
              </a:spcBef>
              <a:spcAft>
                <a:spcPts val="0"/>
              </a:spcAft>
              <a:buSzPts val="2400"/>
              <a:buFont typeface="Tw Cen MT" panose="020B0602020104020603" pitchFamily="34" charset="0"/>
              <a:buChar char="•"/>
            </a:pPr>
            <a:r>
              <a:rPr lang="en-US" sz="2400" dirty="0"/>
              <a:t>Vague, generic</a:t>
            </a:r>
          </a:p>
          <a:p>
            <a:pPr marL="228600" indent="-203200">
              <a:spcBef>
                <a:spcPts val="1000"/>
              </a:spcBef>
              <a:spcAft>
                <a:spcPts val="0"/>
              </a:spcAft>
              <a:buSzPts val="2400"/>
              <a:buFont typeface="Tw Cen MT" panose="020B0602020104020603" pitchFamily="34" charset="0"/>
              <a:buChar char="•"/>
            </a:pPr>
            <a:r>
              <a:rPr lang="en-US" sz="2400" dirty="0"/>
              <a:t>Doesn’t compare or weigh arguments</a:t>
            </a:r>
          </a:p>
          <a:p>
            <a:pPr marL="228600" indent="-203200">
              <a:spcBef>
                <a:spcPts val="1000"/>
              </a:spcBef>
              <a:spcAft>
                <a:spcPts val="0"/>
              </a:spcAft>
              <a:buSzPts val="2400"/>
              <a:buFont typeface="Tw Cen MT" panose="020B0602020104020603" pitchFamily="34" charset="0"/>
              <a:buChar char="•"/>
            </a:pPr>
            <a:r>
              <a:rPr lang="en-US" sz="2400" dirty="0"/>
              <a:t>Discusses superficial items (presentation, clarity)</a:t>
            </a:r>
          </a:p>
        </p:txBody>
      </p:sp>
      <p:sp>
        <p:nvSpPr>
          <p:cNvPr id="13" name="Google Shape;465;p56">
            <a:extLst>
              <a:ext uri="{FF2B5EF4-FFF2-40B4-BE49-F238E27FC236}">
                <a16:creationId xmlns:a16="http://schemas.microsoft.com/office/drawing/2014/main" id="{F31AA372-ED7E-4CEE-A4B1-2B6E0496C363}"/>
              </a:ext>
            </a:extLst>
          </p:cNvPr>
          <p:cNvSpPr txBox="1">
            <a:spLocks noGrp="1"/>
          </p:cNvSpPr>
          <p:nvPr>
            <p:ph type="title"/>
          </p:nvPr>
        </p:nvSpPr>
        <p:spPr>
          <a:xfrm>
            <a:off x="970307" y="961472"/>
            <a:ext cx="10251385" cy="56852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2800"/>
              <a:buFont typeface="Roboto Slab"/>
              <a:buNone/>
            </a:pPr>
            <a:r>
              <a:rPr lang="en-US" dirty="0"/>
              <a:t>WRITING A REASON FOR DECISION (RFD)</a:t>
            </a:r>
            <a:endParaRPr dirty="0"/>
          </a:p>
        </p:txBody>
      </p:sp>
      <p:pic>
        <p:nvPicPr>
          <p:cNvPr id="17" name="Graphic 16" descr="Muscular arm">
            <a:extLst>
              <a:ext uri="{FF2B5EF4-FFF2-40B4-BE49-F238E27FC236}">
                <a16:creationId xmlns:a16="http://schemas.microsoft.com/office/drawing/2014/main" id="{25AB9835-B58F-403D-B0EA-281D4A2748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15503" y="1788345"/>
            <a:ext cx="914400" cy="914400"/>
          </a:xfrm>
          <a:prstGeom prst="rect">
            <a:avLst/>
          </a:prstGeom>
        </p:spPr>
      </p:pic>
      <p:pic>
        <p:nvPicPr>
          <p:cNvPr id="19" name="Graphic 18" descr="Downward trend">
            <a:extLst>
              <a:ext uri="{FF2B5EF4-FFF2-40B4-BE49-F238E27FC236}">
                <a16:creationId xmlns:a16="http://schemas.microsoft.com/office/drawing/2014/main" id="{D5B29B3B-3812-43D2-A4CF-C20EEDAF4A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38997" y="1788345"/>
            <a:ext cx="914400" cy="914400"/>
          </a:xfrm>
          <a:prstGeom prst="rect">
            <a:avLst/>
          </a:prstGeom>
        </p:spPr>
      </p:pic>
    </p:spTree>
    <p:extLst>
      <p:ext uri="{BB962C8B-B14F-4D97-AF65-F5344CB8AC3E}">
        <p14:creationId xmlns:p14="http://schemas.microsoft.com/office/powerpoint/2010/main" val="1091471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C1A9B9E1-AE3D-4F69-9670-71C92ED1B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282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1EEC0B-F206-403C-AAA8-33B5BEB25913}"/>
              </a:ext>
            </a:extLst>
          </p:cNvPr>
          <p:cNvSpPr>
            <a:spLocks noGrp="1"/>
          </p:cNvSpPr>
          <p:nvPr>
            <p:ph type="title"/>
          </p:nvPr>
        </p:nvSpPr>
        <p:spPr>
          <a:xfrm>
            <a:off x="1024129" y="585216"/>
            <a:ext cx="3779085" cy="1499616"/>
          </a:xfrm>
        </p:spPr>
        <p:txBody>
          <a:bodyPr>
            <a:normAutofit/>
          </a:bodyPr>
          <a:lstStyle/>
          <a:p>
            <a:r>
              <a:rPr lang="en-US" dirty="0">
                <a:solidFill>
                  <a:srgbClr val="FFFFFF"/>
                </a:solidFill>
              </a:rPr>
              <a:t>POSITIVE FRAMING…</a:t>
            </a:r>
          </a:p>
        </p:txBody>
      </p:sp>
      <p:cxnSp>
        <p:nvCxnSpPr>
          <p:cNvPr id="76" name="Straight Connector 75">
            <a:extLst>
              <a:ext uri="{FF2B5EF4-FFF2-40B4-BE49-F238E27FC236}">
                <a16:creationId xmlns:a16="http://schemas.microsoft.com/office/drawing/2014/main" id="{3234ED8A-BEE3-4F34-B45B-731E1E292E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3319" name="Content Placeholder 13318">
            <a:extLst>
              <a:ext uri="{FF2B5EF4-FFF2-40B4-BE49-F238E27FC236}">
                <a16:creationId xmlns:a16="http://schemas.microsoft.com/office/drawing/2014/main" id="{7676FCB7-2736-4A04-8CC8-B0EEF0DE6C1D}"/>
              </a:ext>
            </a:extLst>
          </p:cNvPr>
          <p:cNvSpPr>
            <a:spLocks noGrp="1"/>
          </p:cNvSpPr>
          <p:nvPr>
            <p:ph idx="1"/>
          </p:nvPr>
        </p:nvSpPr>
        <p:spPr>
          <a:xfrm>
            <a:off x="1024129" y="2286000"/>
            <a:ext cx="3791711" cy="3931920"/>
          </a:xfrm>
        </p:spPr>
        <p:txBody>
          <a:bodyPr>
            <a:normAutofit/>
          </a:bodyPr>
          <a:lstStyle/>
          <a:p>
            <a:r>
              <a:rPr lang="en-US" dirty="0">
                <a:solidFill>
                  <a:srgbClr val="FFFFFF"/>
                </a:solidFill>
              </a:rPr>
              <a:t>“You could have been anywhere this Saturday, perhaps you wish you were in your bed sleeping.  But you worked hard and came here to participate in the most venerable tradition of American democracy, the public debate.  I salute you for it.” </a:t>
            </a:r>
          </a:p>
          <a:p>
            <a:r>
              <a:rPr lang="en-US" dirty="0">
                <a:solidFill>
                  <a:srgbClr val="FFFFFF"/>
                </a:solidFill>
              </a:rPr>
              <a:t>-- Fred Sternhagen</a:t>
            </a:r>
          </a:p>
          <a:p>
            <a:r>
              <a:rPr lang="en-US" dirty="0">
                <a:solidFill>
                  <a:srgbClr val="FFFFFF"/>
                </a:solidFill>
              </a:rPr>
              <a:t>Director of Debate, Concordia University</a:t>
            </a:r>
          </a:p>
        </p:txBody>
      </p:sp>
      <p:pic>
        <p:nvPicPr>
          <p:cNvPr id="13317" name="Picture 2" descr="Image result for Images of Fred Sternhagen">
            <a:extLst>
              <a:ext uri="{FF2B5EF4-FFF2-40B4-BE49-F238E27FC236}">
                <a16:creationId xmlns:a16="http://schemas.microsoft.com/office/drawing/2014/main" id="{3E53D4CB-3D09-4615-80B2-A8DEDDE6E8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007" b="19007"/>
          <a:stretch/>
        </p:blipFill>
        <p:spPr bwMode="auto">
          <a:xfrm>
            <a:off x="6096000" y="640080"/>
            <a:ext cx="5455921"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359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56;p48">
            <a:extLst>
              <a:ext uri="{FF2B5EF4-FFF2-40B4-BE49-F238E27FC236}">
                <a16:creationId xmlns:a16="http://schemas.microsoft.com/office/drawing/2014/main" id="{1B2F158E-3889-41AF-95E9-552FB3746F53}"/>
              </a:ext>
            </a:extLst>
          </p:cNvPr>
          <p:cNvSpPr txBox="1">
            <a:spLocks/>
          </p:cNvSpPr>
          <p:nvPr/>
        </p:nvSpPr>
        <p:spPr>
          <a:xfrm>
            <a:off x="2582540" y="3586148"/>
            <a:ext cx="3868200" cy="3669600"/>
          </a:xfrm>
          <a:prstGeom prst="rect">
            <a:avLst/>
          </a:prstGeom>
          <a:noFill/>
          <a:ln>
            <a:noFill/>
          </a:ln>
        </p:spPr>
        <p:txBody>
          <a:bodyPr spcFirstLastPara="1" wrap="square" lIns="91425" tIns="45700" rIns="91425" bIns="45700" anchor="t"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228600" indent="-220980">
              <a:lnSpc>
                <a:spcPct val="70000"/>
              </a:lnSpc>
              <a:spcBef>
                <a:spcPts val="0"/>
              </a:spcBef>
              <a:spcAft>
                <a:spcPts val="0"/>
              </a:spcAft>
              <a:buSzPts val="2050"/>
              <a:buFont typeface="Tw Cen MT" panose="020B0602020104020603" pitchFamily="34" charset="0"/>
              <a:buChar char="•"/>
            </a:pPr>
            <a:r>
              <a:rPr lang="en-US" sz="2050" dirty="0"/>
              <a:t>“I found your argument about ___ persuasive because…”</a:t>
            </a:r>
          </a:p>
          <a:p>
            <a:pPr marL="228600" indent="-220980">
              <a:lnSpc>
                <a:spcPct val="70000"/>
              </a:lnSpc>
              <a:spcBef>
                <a:spcPts val="1000"/>
              </a:spcBef>
              <a:spcAft>
                <a:spcPts val="0"/>
              </a:spcAft>
              <a:buSzPts val="2050"/>
              <a:buFont typeface="Tw Cen MT" panose="020B0602020104020603" pitchFamily="34" charset="0"/>
              <a:buChar char="•"/>
            </a:pPr>
            <a:r>
              <a:rPr lang="en-US" sz="2050" dirty="0"/>
              <a:t>“Your cross-examination answers supported your arguments well by…”</a:t>
            </a:r>
          </a:p>
          <a:p>
            <a:pPr marL="228600" indent="-220980">
              <a:lnSpc>
                <a:spcPct val="70000"/>
              </a:lnSpc>
              <a:spcBef>
                <a:spcPts val="1000"/>
              </a:spcBef>
              <a:spcAft>
                <a:spcPts val="0"/>
              </a:spcAft>
              <a:buSzPts val="2050"/>
              <a:buFont typeface="Tw Cen MT" panose="020B0602020104020603" pitchFamily="34" charset="0"/>
              <a:buChar char="•"/>
            </a:pPr>
            <a:r>
              <a:rPr lang="en-US" sz="2050" dirty="0"/>
              <a:t>“You could improve your argument by providing more evidence about…”</a:t>
            </a:r>
          </a:p>
          <a:p>
            <a:pPr marL="228600" indent="-220980">
              <a:lnSpc>
                <a:spcPct val="70000"/>
              </a:lnSpc>
              <a:spcBef>
                <a:spcPts val="1000"/>
              </a:spcBef>
              <a:spcAft>
                <a:spcPts val="0"/>
              </a:spcAft>
              <a:buSzPts val="2050"/>
              <a:buFont typeface="Tw Cen MT" panose="020B0602020104020603" pitchFamily="34" charset="0"/>
              <a:buChar char="•"/>
            </a:pPr>
            <a:r>
              <a:rPr lang="en-US" sz="2050" dirty="0"/>
              <a:t>“Try to help guide the judge’s decision by explaining why (I) should vote for your team.”</a:t>
            </a:r>
          </a:p>
        </p:txBody>
      </p:sp>
      <p:sp>
        <p:nvSpPr>
          <p:cNvPr id="5" name="Google Shape;357;p48">
            <a:extLst>
              <a:ext uri="{FF2B5EF4-FFF2-40B4-BE49-F238E27FC236}">
                <a16:creationId xmlns:a16="http://schemas.microsoft.com/office/drawing/2014/main" id="{03EC25DB-21FD-4F04-969C-CBBA2CADD4BC}"/>
              </a:ext>
            </a:extLst>
          </p:cNvPr>
          <p:cNvSpPr txBox="1">
            <a:spLocks/>
          </p:cNvSpPr>
          <p:nvPr/>
        </p:nvSpPr>
        <p:spPr>
          <a:xfrm>
            <a:off x="2849218" y="2859952"/>
            <a:ext cx="3246782" cy="823800"/>
          </a:xfrm>
          <a:prstGeom prst="rect">
            <a:avLst/>
          </a:prstGeom>
          <a:noFill/>
          <a:ln>
            <a:noFill/>
          </a:ln>
        </p:spPr>
        <p:txBody>
          <a:bodyPr spcFirstLastPara="1" vert="horz" wrap="square" lIns="91425" tIns="45700" rIns="91425" bIns="45700" rtlCol="0"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spcBef>
                <a:spcPts val="0"/>
              </a:spcBef>
              <a:spcAft>
                <a:spcPts val="0"/>
              </a:spcAft>
              <a:buSzPts val="2400"/>
              <a:buFont typeface="Tw Cen MT" panose="020B0602020104020603" pitchFamily="34" charset="0"/>
              <a:buNone/>
            </a:pPr>
            <a:r>
              <a:rPr lang="en-US" dirty="0"/>
              <a:t>Strong Feedback</a:t>
            </a:r>
          </a:p>
        </p:txBody>
      </p:sp>
      <p:sp>
        <p:nvSpPr>
          <p:cNvPr id="6" name="Google Shape;358;p48">
            <a:extLst>
              <a:ext uri="{FF2B5EF4-FFF2-40B4-BE49-F238E27FC236}">
                <a16:creationId xmlns:a16="http://schemas.microsoft.com/office/drawing/2014/main" id="{FF94CECA-240C-410A-8AE4-8C887F6A03FC}"/>
              </a:ext>
            </a:extLst>
          </p:cNvPr>
          <p:cNvSpPr txBox="1">
            <a:spLocks/>
          </p:cNvSpPr>
          <p:nvPr/>
        </p:nvSpPr>
        <p:spPr>
          <a:xfrm>
            <a:off x="6289299" y="2859952"/>
            <a:ext cx="3246782" cy="823800"/>
          </a:xfrm>
          <a:prstGeom prst="rect">
            <a:avLst/>
          </a:prstGeom>
          <a:noFill/>
          <a:ln>
            <a:noFill/>
          </a:ln>
        </p:spPr>
        <p:txBody>
          <a:bodyPr spcFirstLastPara="1" wrap="square" lIns="91425" tIns="45700" rIns="91425" bIns="45700"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spcBef>
                <a:spcPts val="0"/>
              </a:spcBef>
              <a:spcAft>
                <a:spcPts val="0"/>
              </a:spcAft>
              <a:buSzPts val="2400"/>
              <a:buFont typeface="Tw Cen MT" panose="020B0602020104020603" pitchFamily="34" charset="0"/>
              <a:buNone/>
            </a:pPr>
            <a:r>
              <a:rPr lang="en-US" dirty="0"/>
              <a:t>Unclear Feedback</a:t>
            </a:r>
          </a:p>
        </p:txBody>
      </p:sp>
      <p:sp>
        <p:nvSpPr>
          <p:cNvPr id="7" name="Google Shape;359;p48">
            <a:extLst>
              <a:ext uri="{FF2B5EF4-FFF2-40B4-BE49-F238E27FC236}">
                <a16:creationId xmlns:a16="http://schemas.microsoft.com/office/drawing/2014/main" id="{B26239C8-7D97-4349-84E9-F9E09C3EC83C}"/>
              </a:ext>
            </a:extLst>
          </p:cNvPr>
          <p:cNvSpPr txBox="1">
            <a:spLocks/>
          </p:cNvSpPr>
          <p:nvPr/>
        </p:nvSpPr>
        <p:spPr>
          <a:xfrm>
            <a:off x="6581848" y="3586148"/>
            <a:ext cx="3887400" cy="3669600"/>
          </a:xfrm>
          <a:prstGeom prst="rect">
            <a:avLst/>
          </a:prstGeom>
          <a:noFill/>
          <a:ln>
            <a:noFill/>
          </a:ln>
        </p:spPr>
        <p:txBody>
          <a:bodyPr spcFirstLastPara="1" wrap="square" lIns="91425" tIns="45700" rIns="91425" bIns="45700" anchor="t"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228600" indent="-228600">
              <a:spcBef>
                <a:spcPts val="0"/>
              </a:spcBef>
              <a:spcAft>
                <a:spcPts val="0"/>
              </a:spcAft>
              <a:buSzPts val="2800"/>
              <a:buFont typeface="Tw Cen MT" panose="020B0602020104020603" pitchFamily="34" charset="0"/>
              <a:buChar char="•"/>
            </a:pPr>
            <a:r>
              <a:rPr lang="en-US" dirty="0"/>
              <a:t>“You were clear.”</a:t>
            </a:r>
          </a:p>
          <a:p>
            <a:pPr marL="228600" indent="-228600">
              <a:spcBef>
                <a:spcPts val="1000"/>
              </a:spcBef>
              <a:spcAft>
                <a:spcPts val="0"/>
              </a:spcAft>
              <a:buSzPts val="2800"/>
              <a:buFont typeface="Tw Cen MT" panose="020B0602020104020603" pitchFamily="34" charset="0"/>
              <a:buChar char="•"/>
            </a:pPr>
            <a:r>
              <a:rPr lang="en-US" dirty="0"/>
              <a:t>“Good eye contact.”</a:t>
            </a:r>
          </a:p>
          <a:p>
            <a:pPr marL="228600" indent="-228600">
              <a:spcBef>
                <a:spcPts val="1000"/>
              </a:spcBef>
              <a:spcAft>
                <a:spcPts val="0"/>
              </a:spcAft>
              <a:buSzPts val="2800"/>
              <a:buFont typeface="Tw Cen MT" panose="020B0602020104020603" pitchFamily="34" charset="0"/>
              <a:buChar char="•"/>
            </a:pPr>
            <a:r>
              <a:rPr lang="en-US" dirty="0"/>
              <a:t>“Be louder.”</a:t>
            </a:r>
          </a:p>
          <a:p>
            <a:pPr marL="228600" indent="-228600">
              <a:spcBef>
                <a:spcPts val="1000"/>
              </a:spcBef>
              <a:spcAft>
                <a:spcPts val="0"/>
              </a:spcAft>
              <a:buSzPts val="2800"/>
              <a:buFont typeface="Tw Cen MT" panose="020B0602020104020603" pitchFamily="34" charset="0"/>
              <a:buChar char="•"/>
            </a:pPr>
            <a:r>
              <a:rPr lang="en-US" dirty="0"/>
              <a:t>“You were very convincing in your speech.”</a:t>
            </a:r>
          </a:p>
          <a:p>
            <a:pPr marL="228600" indent="-50800">
              <a:spcBef>
                <a:spcPts val="1000"/>
              </a:spcBef>
              <a:spcAft>
                <a:spcPts val="0"/>
              </a:spcAft>
              <a:buSzPts val="2800"/>
              <a:buFont typeface="Tw Cen MT" panose="020B0602020104020603" pitchFamily="34" charset="0"/>
              <a:buNone/>
            </a:pPr>
            <a:endParaRPr lang="en-US" dirty="0"/>
          </a:p>
          <a:p>
            <a:pPr marL="228600" indent="-50800">
              <a:spcBef>
                <a:spcPts val="1000"/>
              </a:spcBef>
              <a:spcAft>
                <a:spcPts val="0"/>
              </a:spcAft>
              <a:buSzPts val="2800"/>
              <a:buFont typeface="Tw Cen MT" panose="020B0602020104020603" pitchFamily="34" charset="0"/>
              <a:buNone/>
            </a:pPr>
            <a:endParaRPr lang="en-US" dirty="0"/>
          </a:p>
        </p:txBody>
      </p:sp>
      <p:sp>
        <p:nvSpPr>
          <p:cNvPr id="8" name="Google Shape;360;p48">
            <a:extLst>
              <a:ext uri="{FF2B5EF4-FFF2-40B4-BE49-F238E27FC236}">
                <a16:creationId xmlns:a16="http://schemas.microsoft.com/office/drawing/2014/main" id="{6479C8DB-2490-477D-8AAD-7B85E09E5A4E}"/>
              </a:ext>
            </a:extLst>
          </p:cNvPr>
          <p:cNvSpPr txBox="1">
            <a:spLocks/>
          </p:cNvSpPr>
          <p:nvPr/>
        </p:nvSpPr>
        <p:spPr>
          <a:xfrm>
            <a:off x="1111214" y="1154559"/>
            <a:ext cx="7886700" cy="568525"/>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nSpc>
                <a:spcPct val="90000"/>
              </a:lnSpc>
              <a:spcBef>
                <a:spcPts val="0"/>
              </a:spcBef>
              <a:buClr>
                <a:schemeClr val="accent1"/>
              </a:buClr>
              <a:buSzPts val="3200"/>
              <a:buFont typeface="Roboto Slab"/>
              <a:buNone/>
            </a:pPr>
            <a:r>
              <a:rPr lang="en-US" sz="4800" dirty="0"/>
              <a:t>EXAMPLES OF VERBAL FEEDBACK</a:t>
            </a:r>
          </a:p>
        </p:txBody>
      </p:sp>
      <p:pic>
        <p:nvPicPr>
          <p:cNvPr id="10" name="Graphic 9" descr="Smiling face with no fill">
            <a:extLst>
              <a:ext uri="{FF2B5EF4-FFF2-40B4-BE49-F238E27FC236}">
                <a16:creationId xmlns:a16="http://schemas.microsoft.com/office/drawing/2014/main" id="{FF8B2B42-3319-4367-89D8-28307A2E81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22112" y="2000353"/>
            <a:ext cx="914400" cy="914400"/>
          </a:xfrm>
          <a:prstGeom prst="rect">
            <a:avLst/>
          </a:prstGeom>
        </p:spPr>
      </p:pic>
      <p:pic>
        <p:nvPicPr>
          <p:cNvPr id="12" name="Graphic 11" descr="Confused face with no fill">
            <a:extLst>
              <a:ext uri="{FF2B5EF4-FFF2-40B4-BE49-F238E27FC236}">
                <a16:creationId xmlns:a16="http://schemas.microsoft.com/office/drawing/2014/main" id="{115CBB55-A898-4C0C-AC9D-6685606377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55490" y="2000353"/>
            <a:ext cx="914400" cy="914400"/>
          </a:xfrm>
          <a:prstGeom prst="rect">
            <a:avLst/>
          </a:prstGeom>
        </p:spPr>
      </p:pic>
    </p:spTree>
    <p:extLst>
      <p:ext uri="{BB962C8B-B14F-4D97-AF65-F5344CB8AC3E}">
        <p14:creationId xmlns:p14="http://schemas.microsoft.com/office/powerpoint/2010/main" val="1041523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7D0C36-046E-42A5-BB74-36ECE6B871C6}"/>
              </a:ext>
            </a:extLst>
          </p:cNvPr>
          <p:cNvPicPr>
            <a:picLocks noChangeAspect="1"/>
          </p:cNvPicPr>
          <p:nvPr/>
        </p:nvPicPr>
        <p:blipFill rotWithShape="1">
          <a:blip r:embed="rId2"/>
          <a:srcRect l="48316" t="44702" r="7160" b="10562"/>
          <a:stretch/>
        </p:blipFill>
        <p:spPr>
          <a:xfrm>
            <a:off x="853187" y="513994"/>
            <a:ext cx="5677233" cy="6082749"/>
          </a:xfrm>
          <a:prstGeom prst="rect">
            <a:avLst/>
          </a:prstGeom>
        </p:spPr>
      </p:pic>
      <p:pic>
        <p:nvPicPr>
          <p:cNvPr id="3" name="Picture 2">
            <a:extLst>
              <a:ext uri="{FF2B5EF4-FFF2-40B4-BE49-F238E27FC236}">
                <a16:creationId xmlns:a16="http://schemas.microsoft.com/office/drawing/2014/main" id="{8850E0FC-7433-4B5D-9504-A7EBFDBF0A54}"/>
              </a:ext>
            </a:extLst>
          </p:cNvPr>
          <p:cNvPicPr>
            <a:picLocks noChangeAspect="1"/>
          </p:cNvPicPr>
          <p:nvPr/>
        </p:nvPicPr>
        <p:blipFill rotWithShape="1">
          <a:blip r:embed="rId2"/>
          <a:srcRect l="2853" t="1897" r="86508" b="90707"/>
          <a:stretch/>
        </p:blipFill>
        <p:spPr>
          <a:xfrm>
            <a:off x="10134127" y="72753"/>
            <a:ext cx="1895060" cy="1404995"/>
          </a:xfrm>
          <a:prstGeom prst="rect">
            <a:avLst/>
          </a:prstGeom>
        </p:spPr>
      </p:pic>
      <p:pic>
        <p:nvPicPr>
          <p:cNvPr id="6146" name="Picture 2" descr="Image result for Images for implicit bias">
            <a:extLst>
              <a:ext uri="{FF2B5EF4-FFF2-40B4-BE49-F238E27FC236}">
                <a16:creationId xmlns:a16="http://schemas.microsoft.com/office/drawing/2014/main" id="{E7A24170-10C1-4FF4-9D67-E555AF9267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4752" y="1958116"/>
            <a:ext cx="4143375"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136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70">
            <a:extLst>
              <a:ext uri="{FF2B5EF4-FFF2-40B4-BE49-F238E27FC236}">
                <a16:creationId xmlns:a16="http://schemas.microsoft.com/office/drawing/2014/main" id="{C1A9B9E1-AE3D-4F69-9670-71C92ED1B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3D2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74E826-4F1F-444C-B010-BEE7B9C1A388}"/>
              </a:ext>
            </a:extLst>
          </p:cNvPr>
          <p:cNvSpPr>
            <a:spLocks noGrp="1"/>
          </p:cNvSpPr>
          <p:nvPr>
            <p:ph type="title"/>
          </p:nvPr>
        </p:nvSpPr>
        <p:spPr>
          <a:xfrm>
            <a:off x="1024129" y="585216"/>
            <a:ext cx="3779085" cy="1499616"/>
          </a:xfrm>
        </p:spPr>
        <p:txBody>
          <a:bodyPr>
            <a:normAutofit/>
          </a:bodyPr>
          <a:lstStyle/>
          <a:p>
            <a:r>
              <a:rPr lang="en-US">
                <a:solidFill>
                  <a:srgbClr val="FFFFFF"/>
                </a:solidFill>
              </a:rPr>
              <a:t>Goals</a:t>
            </a:r>
          </a:p>
        </p:txBody>
      </p:sp>
      <p:cxnSp>
        <p:nvCxnSpPr>
          <p:cNvPr id="2053" name="Straight Connector 72">
            <a:extLst>
              <a:ext uri="{FF2B5EF4-FFF2-40B4-BE49-F238E27FC236}">
                <a16:creationId xmlns:a16="http://schemas.microsoft.com/office/drawing/2014/main" id="{3234ED8A-BEE3-4F34-B45B-731E1E292E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3ABC515-F0F6-4FC1-87F9-06C40D1F6744}"/>
              </a:ext>
            </a:extLst>
          </p:cNvPr>
          <p:cNvSpPr>
            <a:spLocks noGrp="1"/>
          </p:cNvSpPr>
          <p:nvPr>
            <p:ph idx="1"/>
          </p:nvPr>
        </p:nvSpPr>
        <p:spPr>
          <a:xfrm>
            <a:off x="1024129" y="2286000"/>
            <a:ext cx="3791711" cy="3931920"/>
          </a:xfrm>
        </p:spPr>
        <p:txBody>
          <a:bodyPr>
            <a:normAutofit/>
          </a:bodyPr>
          <a:lstStyle/>
          <a:p>
            <a:pPr marL="342900" indent="-342900">
              <a:buAutoNum type="arabicPeriod"/>
            </a:pPr>
            <a:r>
              <a:rPr lang="en-US" dirty="0">
                <a:solidFill>
                  <a:srgbClr val="FFFFFF"/>
                </a:solidFill>
              </a:rPr>
              <a:t>The Basics of a Policy Debate</a:t>
            </a:r>
          </a:p>
          <a:p>
            <a:pPr marL="342900" indent="-342900">
              <a:buAutoNum type="arabicPeriod"/>
            </a:pPr>
            <a:r>
              <a:rPr lang="en-US" dirty="0">
                <a:solidFill>
                  <a:srgbClr val="FFFFFF"/>
                </a:solidFill>
              </a:rPr>
              <a:t>How to Choose a Winner</a:t>
            </a:r>
          </a:p>
          <a:p>
            <a:pPr marL="342900" indent="-342900">
              <a:buAutoNum type="arabicPeriod"/>
            </a:pPr>
            <a:r>
              <a:rPr lang="en-US" dirty="0">
                <a:solidFill>
                  <a:srgbClr val="FFFFFF"/>
                </a:solidFill>
              </a:rPr>
              <a:t>How to Assign Speaker Points</a:t>
            </a:r>
          </a:p>
          <a:p>
            <a:pPr marL="342900" indent="-342900">
              <a:buAutoNum type="arabicPeriod"/>
            </a:pPr>
            <a:r>
              <a:rPr lang="en-US" dirty="0">
                <a:solidFill>
                  <a:srgbClr val="FFFFFF"/>
                </a:solidFill>
              </a:rPr>
              <a:t>How to Fill out a Ballot</a:t>
            </a:r>
          </a:p>
          <a:p>
            <a:pPr marL="342900" indent="-342900">
              <a:buAutoNum type="arabicPeriod"/>
            </a:pPr>
            <a:endParaRPr lang="en-US" dirty="0">
              <a:solidFill>
                <a:srgbClr val="FFFFFF"/>
              </a:solidFill>
            </a:endParaRPr>
          </a:p>
        </p:txBody>
      </p:sp>
      <p:pic>
        <p:nvPicPr>
          <p:cNvPr id="2050" name="Picture 2" descr="Image result for Images of SVUDL">
            <a:extLst>
              <a:ext uri="{FF2B5EF4-FFF2-40B4-BE49-F238E27FC236}">
                <a16:creationId xmlns:a16="http://schemas.microsoft.com/office/drawing/2014/main" id="{2442B4BB-F47A-4DE4-988B-30C652485E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661" r="36148"/>
          <a:stretch/>
        </p:blipFill>
        <p:spPr bwMode="auto">
          <a:xfrm>
            <a:off x="6096000" y="640080"/>
            <a:ext cx="5455921"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265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5689A-E473-43B5-94F5-EE1FBC4C2424}"/>
              </a:ext>
            </a:extLst>
          </p:cNvPr>
          <p:cNvSpPr>
            <a:spLocks noGrp="1"/>
          </p:cNvSpPr>
          <p:nvPr>
            <p:ph type="title"/>
          </p:nvPr>
        </p:nvSpPr>
        <p:spPr/>
        <p:txBody>
          <a:bodyPr/>
          <a:lstStyle/>
          <a:p>
            <a:r>
              <a:rPr lang="en-US" dirty="0"/>
              <a:t>1. The Basics of Policy Debate</a:t>
            </a:r>
          </a:p>
        </p:txBody>
      </p:sp>
      <p:pic>
        <p:nvPicPr>
          <p:cNvPr id="1028" name="Picture 4" descr="Image result for Images of college debate">
            <a:extLst>
              <a:ext uri="{FF2B5EF4-FFF2-40B4-BE49-F238E27FC236}">
                <a16:creationId xmlns:a16="http://schemas.microsoft.com/office/drawing/2014/main" id="{31EE212F-54D9-4208-8377-307B1C950A8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55069" y="2368550"/>
            <a:ext cx="6858000"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080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5508D-505D-41AF-A33E-A3C77E50CC70}"/>
              </a:ext>
            </a:extLst>
          </p:cNvPr>
          <p:cNvSpPr>
            <a:spLocks noGrp="1"/>
          </p:cNvSpPr>
          <p:nvPr>
            <p:ph type="title"/>
          </p:nvPr>
        </p:nvSpPr>
        <p:spPr>
          <a:xfrm>
            <a:off x="1024128" y="585216"/>
            <a:ext cx="5902061" cy="1499616"/>
          </a:xfrm>
        </p:spPr>
        <p:txBody>
          <a:bodyPr>
            <a:normAutofit/>
          </a:bodyPr>
          <a:lstStyle/>
          <a:p>
            <a:r>
              <a:rPr lang="en-US"/>
              <a:t>The Basics of a policy Debate</a:t>
            </a:r>
          </a:p>
        </p:txBody>
      </p:sp>
      <p:sp>
        <p:nvSpPr>
          <p:cNvPr id="3" name="Content Placeholder 2">
            <a:extLst>
              <a:ext uri="{FF2B5EF4-FFF2-40B4-BE49-F238E27FC236}">
                <a16:creationId xmlns:a16="http://schemas.microsoft.com/office/drawing/2014/main" id="{813A2D63-17D6-42EB-BFF0-8759A26BD5AF}"/>
              </a:ext>
            </a:extLst>
          </p:cNvPr>
          <p:cNvSpPr>
            <a:spLocks noGrp="1"/>
          </p:cNvSpPr>
          <p:nvPr>
            <p:ph idx="1"/>
          </p:nvPr>
        </p:nvSpPr>
        <p:spPr>
          <a:xfrm>
            <a:off x="1024128" y="2286000"/>
            <a:ext cx="5902061" cy="3931920"/>
          </a:xfrm>
        </p:spPr>
        <p:txBody>
          <a:bodyPr>
            <a:normAutofit/>
          </a:bodyPr>
          <a:lstStyle/>
          <a:p>
            <a:pPr marL="0" indent="0">
              <a:buNone/>
            </a:pPr>
            <a:r>
              <a:rPr lang="en-US" sz="1700" b="1" dirty="0"/>
              <a:t>- There are </a:t>
            </a:r>
            <a:r>
              <a:rPr lang="en-US" sz="1700" b="1" u="sng" dirty="0"/>
              <a:t>four</a:t>
            </a:r>
            <a:r>
              <a:rPr lang="en-US" sz="1700" b="1" dirty="0"/>
              <a:t> 8-minute Constructives </a:t>
            </a:r>
          </a:p>
          <a:p>
            <a:pPr marL="0" indent="0">
              <a:spcBef>
                <a:spcPts val="2400"/>
              </a:spcBef>
              <a:buNone/>
            </a:pPr>
            <a:r>
              <a:rPr lang="en-US" sz="1700" b="1" dirty="0"/>
              <a:t>- Each Constructive is followed by a 3-minute Cross-Ex.</a:t>
            </a:r>
            <a:r>
              <a:rPr lang="en-US" sz="1700" dirty="0"/>
              <a:t> </a:t>
            </a:r>
          </a:p>
          <a:p>
            <a:pPr marL="0" indent="0">
              <a:spcBef>
                <a:spcPts val="2400"/>
              </a:spcBef>
              <a:buNone/>
            </a:pPr>
            <a:r>
              <a:rPr lang="en-US" sz="1700" b="1" dirty="0"/>
              <a:t>- There are then </a:t>
            </a:r>
            <a:r>
              <a:rPr lang="en-US" sz="1700" b="1" u="sng" dirty="0"/>
              <a:t>four</a:t>
            </a:r>
            <a:r>
              <a:rPr lang="en-US" sz="1700" b="1" dirty="0"/>
              <a:t> 5-minute Rebuttals.</a:t>
            </a:r>
          </a:p>
          <a:p>
            <a:pPr>
              <a:buFont typeface="Wingdings" panose="05000000000000000000" pitchFamily="2" charset="2"/>
              <a:buChar char="à"/>
            </a:pPr>
            <a:r>
              <a:rPr lang="en-US" sz="1700" dirty="0"/>
              <a:t> Debaters use these speeches to refute or defend </a:t>
            </a:r>
            <a:r>
              <a:rPr lang="en-US" sz="1700" i="1" dirty="0"/>
              <a:t>already existing</a:t>
            </a:r>
            <a:r>
              <a:rPr lang="en-US" sz="1700" dirty="0"/>
              <a:t> arguments</a:t>
            </a:r>
          </a:p>
          <a:p>
            <a:pPr marL="0" indent="0">
              <a:spcBef>
                <a:spcPts val="2400"/>
              </a:spcBef>
              <a:buNone/>
            </a:pPr>
            <a:r>
              <a:rPr lang="en-US" sz="1700" b="1" dirty="0"/>
              <a:t>- Debaters have 8-minutes of Prep Time to use before speeches.</a:t>
            </a:r>
          </a:p>
        </p:txBody>
      </p:sp>
      <p:graphicFrame>
        <p:nvGraphicFramePr>
          <p:cNvPr id="6" name="Google Shape;269;p39">
            <a:extLst>
              <a:ext uri="{FF2B5EF4-FFF2-40B4-BE49-F238E27FC236}">
                <a16:creationId xmlns:a16="http://schemas.microsoft.com/office/drawing/2014/main" id="{6B067C99-DC20-45F7-A4F5-90C4AC564441}"/>
              </a:ext>
            </a:extLst>
          </p:cNvPr>
          <p:cNvGraphicFramePr/>
          <p:nvPr>
            <p:extLst>
              <p:ext uri="{D42A27DB-BD31-4B8C-83A1-F6EECF244321}">
                <p14:modId xmlns:p14="http://schemas.microsoft.com/office/powerpoint/2010/main" val="2804785709"/>
              </p:ext>
            </p:extLst>
          </p:nvPr>
        </p:nvGraphicFramePr>
        <p:xfrm>
          <a:off x="7617316" y="428267"/>
          <a:ext cx="3869558" cy="6001465"/>
        </p:xfrm>
        <a:graphic>
          <a:graphicData uri="http://schemas.openxmlformats.org/drawingml/2006/table">
            <a:tbl>
              <a:tblPr firstRow="1" bandRow="1">
                <a:tableStyleId>{5C22544A-7EE6-4342-B048-85BDC9FD1C3A}</a:tableStyleId>
              </a:tblPr>
              <a:tblGrid>
                <a:gridCol w="2729882">
                  <a:extLst>
                    <a:ext uri="{9D8B030D-6E8A-4147-A177-3AD203B41FA5}">
                      <a16:colId xmlns:a16="http://schemas.microsoft.com/office/drawing/2014/main" val="20000"/>
                    </a:ext>
                  </a:extLst>
                </a:gridCol>
                <a:gridCol w="1139676">
                  <a:extLst>
                    <a:ext uri="{9D8B030D-6E8A-4147-A177-3AD203B41FA5}">
                      <a16:colId xmlns:a16="http://schemas.microsoft.com/office/drawing/2014/main" val="20001"/>
                    </a:ext>
                  </a:extLst>
                </a:gridCol>
              </a:tblGrid>
              <a:tr h="472801">
                <a:tc>
                  <a:txBody>
                    <a:bodyPr/>
                    <a:lstStyle/>
                    <a:p>
                      <a:pPr marL="0" marR="0" lvl="0" indent="0" algn="ctr" rtl="0">
                        <a:spcBef>
                          <a:spcPts val="0"/>
                        </a:spcBef>
                        <a:spcAft>
                          <a:spcPts val="0"/>
                        </a:spcAft>
                        <a:buNone/>
                      </a:pPr>
                      <a:r>
                        <a:rPr lang="en-US" sz="1400" b="0" u="none" strike="noStrike" cap="all" spc="150" dirty="0">
                          <a:solidFill>
                            <a:schemeClr val="lt1"/>
                          </a:solidFill>
                        </a:rPr>
                        <a:t>Speech Order</a:t>
                      </a:r>
                      <a:endParaRPr lang="en-US" sz="1400" b="0" cap="all" spc="150" dirty="0">
                        <a:solidFill>
                          <a:schemeClr val="lt1"/>
                        </a:solidFill>
                      </a:endParaRPr>
                    </a:p>
                  </a:txBody>
                  <a:tcPr marL="114791" marR="114791" marT="114791" marB="114791" anchor="ctr"/>
                </a:tc>
                <a:tc>
                  <a:txBody>
                    <a:bodyPr/>
                    <a:lstStyle/>
                    <a:p>
                      <a:pPr marL="0" marR="0" lvl="0" indent="0" algn="ctr" rtl="0">
                        <a:spcBef>
                          <a:spcPts val="0"/>
                        </a:spcBef>
                        <a:spcAft>
                          <a:spcPts val="0"/>
                        </a:spcAft>
                        <a:buNone/>
                      </a:pPr>
                      <a:r>
                        <a:rPr lang="en-US" sz="1400" b="0" u="none" strike="noStrike" cap="all" spc="150">
                          <a:solidFill>
                            <a:schemeClr val="lt1"/>
                          </a:solidFill>
                        </a:rPr>
                        <a:t>Timing: </a:t>
                      </a:r>
                      <a:endParaRPr lang="en-US" sz="1400" b="0" cap="all" spc="150">
                        <a:solidFill>
                          <a:schemeClr val="lt1"/>
                        </a:solidFill>
                      </a:endParaRPr>
                    </a:p>
                  </a:txBody>
                  <a:tcPr marL="114791" marR="114791" marT="114791" marB="114791" anchor="ctr"/>
                </a:tc>
                <a:extLst>
                  <a:ext uri="{0D108BD9-81ED-4DB2-BD59-A6C34878D82A}">
                    <a16:rowId xmlns:a16="http://schemas.microsoft.com/office/drawing/2014/main" val="10000"/>
                  </a:ext>
                </a:extLst>
              </a:tr>
              <a:tr h="425420">
                <a:tc>
                  <a:txBody>
                    <a:bodyPr/>
                    <a:lstStyle/>
                    <a:p>
                      <a:pPr marL="0" marR="0" lvl="0" indent="0" algn="l" rtl="0">
                        <a:spcBef>
                          <a:spcPts val="0"/>
                        </a:spcBef>
                        <a:spcAft>
                          <a:spcPts val="0"/>
                        </a:spcAft>
                        <a:buNone/>
                      </a:pPr>
                      <a:r>
                        <a:rPr lang="en-US" sz="1400" b="1" u="none" strike="noStrike" cap="none" spc="0">
                          <a:solidFill>
                            <a:schemeClr val="tx1"/>
                          </a:solidFill>
                        </a:rPr>
                        <a:t>1</a:t>
                      </a:r>
                      <a:r>
                        <a:rPr lang="en-US" sz="1400" b="1" u="none" strike="noStrike" cap="none" spc="0" baseline="30000">
                          <a:solidFill>
                            <a:schemeClr val="tx1"/>
                          </a:solidFill>
                        </a:rPr>
                        <a:t>st</a:t>
                      </a:r>
                      <a:r>
                        <a:rPr lang="en-US" sz="1400" b="1" u="none" strike="noStrike" cap="none" spc="0">
                          <a:solidFill>
                            <a:schemeClr val="tx1"/>
                          </a:solidFill>
                        </a:rPr>
                        <a:t> Affirmative Constructive (1AC)</a:t>
                      </a:r>
                      <a:endParaRPr lang="en-US" sz="1400" b="1" cap="none" spc="0">
                        <a:solidFill>
                          <a:schemeClr val="tx1"/>
                        </a:solidFill>
                      </a:endParaRPr>
                    </a:p>
                  </a:txBody>
                  <a:tcPr marL="114791" marR="114791" marT="114791" marB="114791" anchor="ctr"/>
                </a:tc>
                <a:tc>
                  <a:txBody>
                    <a:bodyPr/>
                    <a:lstStyle/>
                    <a:p>
                      <a:pPr marL="0" marR="0" lvl="0" indent="0" algn="ctr" rtl="0">
                        <a:spcBef>
                          <a:spcPts val="0"/>
                        </a:spcBef>
                        <a:spcAft>
                          <a:spcPts val="0"/>
                        </a:spcAft>
                        <a:buNone/>
                      </a:pPr>
                      <a:r>
                        <a:rPr lang="en-US" sz="1400" b="1" cap="none" spc="0">
                          <a:solidFill>
                            <a:schemeClr val="tx1"/>
                          </a:solidFill>
                        </a:rPr>
                        <a:t>8 min</a:t>
                      </a:r>
                    </a:p>
                  </a:txBody>
                  <a:tcPr marL="114791" marR="114791" marT="114791" marB="114791" anchor="ctr"/>
                </a:tc>
                <a:extLst>
                  <a:ext uri="{0D108BD9-81ED-4DB2-BD59-A6C34878D82A}">
                    <a16:rowId xmlns:a16="http://schemas.microsoft.com/office/drawing/2014/main" val="10001"/>
                  </a:ext>
                </a:extLst>
              </a:tr>
              <a:tr h="425420">
                <a:tc>
                  <a:txBody>
                    <a:bodyPr/>
                    <a:lstStyle/>
                    <a:p>
                      <a:pPr marL="0" marR="0" lvl="0" indent="0" algn="l" rtl="0">
                        <a:spcBef>
                          <a:spcPts val="0"/>
                        </a:spcBef>
                        <a:spcAft>
                          <a:spcPts val="0"/>
                        </a:spcAft>
                        <a:buNone/>
                      </a:pPr>
                      <a:r>
                        <a:rPr lang="en-US" sz="1400" b="1" cap="none" spc="0">
                          <a:solidFill>
                            <a:schemeClr val="tx1"/>
                          </a:solidFill>
                        </a:rPr>
                        <a:t>Cross Examination</a:t>
                      </a:r>
                      <a:endParaRPr lang="en-US" sz="1400" b="1" i="1" cap="none" spc="0">
                        <a:solidFill>
                          <a:schemeClr val="tx1"/>
                        </a:solidFill>
                      </a:endParaRPr>
                    </a:p>
                  </a:txBody>
                  <a:tcPr marL="114791" marR="114791" marT="114791" marB="114791" anchor="ct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b="1" cap="none" spc="0">
                          <a:solidFill>
                            <a:schemeClr val="tx1"/>
                          </a:solidFill>
                        </a:rPr>
                        <a:t>3 min</a:t>
                      </a:r>
                      <a:endParaRPr lang="en-US" sz="1400" b="1" i="1" cap="none" spc="0">
                        <a:solidFill>
                          <a:schemeClr val="tx1"/>
                        </a:solidFill>
                      </a:endParaRPr>
                    </a:p>
                  </a:txBody>
                  <a:tcPr marL="114791" marR="114791" marT="114791" marB="114791" anchor="ctr"/>
                </a:tc>
                <a:extLst>
                  <a:ext uri="{0D108BD9-81ED-4DB2-BD59-A6C34878D82A}">
                    <a16:rowId xmlns:a16="http://schemas.microsoft.com/office/drawing/2014/main" val="10002"/>
                  </a:ext>
                </a:extLst>
              </a:tr>
              <a:tr h="425420">
                <a:tc>
                  <a:txBody>
                    <a:bodyPr/>
                    <a:lstStyle/>
                    <a:p>
                      <a:pPr marL="0" marR="0" lvl="0" indent="0" algn="l" rtl="0">
                        <a:spcBef>
                          <a:spcPts val="0"/>
                        </a:spcBef>
                        <a:spcAft>
                          <a:spcPts val="0"/>
                        </a:spcAft>
                        <a:buNone/>
                      </a:pPr>
                      <a:r>
                        <a:rPr lang="en-US" sz="1400" b="1" cap="none" spc="0">
                          <a:solidFill>
                            <a:schemeClr val="tx1"/>
                          </a:solidFill>
                        </a:rPr>
                        <a:t>1</a:t>
                      </a:r>
                      <a:r>
                        <a:rPr lang="en-US" sz="1400" b="1" cap="none" spc="0" baseline="30000">
                          <a:solidFill>
                            <a:schemeClr val="tx1"/>
                          </a:solidFill>
                        </a:rPr>
                        <a:t>st</a:t>
                      </a:r>
                      <a:r>
                        <a:rPr lang="en-US" sz="1400" b="1" cap="none" spc="0">
                          <a:solidFill>
                            <a:schemeClr val="tx1"/>
                          </a:solidFill>
                        </a:rPr>
                        <a:t> Negative Constructive (1NC)</a:t>
                      </a:r>
                    </a:p>
                  </a:txBody>
                  <a:tcPr marL="114791" marR="114791" marT="114791" marB="114791" anchor="ctr"/>
                </a:tc>
                <a:tc>
                  <a:txBody>
                    <a:bodyPr/>
                    <a:lstStyle/>
                    <a:p>
                      <a:pPr marL="0" marR="0" lvl="0" indent="0" algn="ctr" rtl="0">
                        <a:lnSpc>
                          <a:spcPct val="100000"/>
                        </a:lnSpc>
                        <a:spcBef>
                          <a:spcPts val="0"/>
                        </a:spcBef>
                        <a:spcAft>
                          <a:spcPts val="0"/>
                        </a:spcAft>
                        <a:buClr>
                          <a:schemeClr val="dk1"/>
                        </a:buClr>
                        <a:buSzPts val="1600"/>
                        <a:buFont typeface="Calibri"/>
                        <a:buNone/>
                      </a:pPr>
                      <a:r>
                        <a:rPr lang="en-US" sz="1400" b="1" cap="none" spc="0">
                          <a:solidFill>
                            <a:schemeClr val="tx1"/>
                          </a:solidFill>
                        </a:rPr>
                        <a:t>8 min</a:t>
                      </a:r>
                    </a:p>
                  </a:txBody>
                  <a:tcPr marL="114791" marR="114791" marT="114791" marB="114791" anchor="ctr"/>
                </a:tc>
                <a:extLst>
                  <a:ext uri="{0D108BD9-81ED-4DB2-BD59-A6C34878D82A}">
                    <a16:rowId xmlns:a16="http://schemas.microsoft.com/office/drawing/2014/main" val="10003"/>
                  </a:ext>
                </a:extLst>
              </a:tr>
              <a:tr h="425420">
                <a:tc>
                  <a:txBody>
                    <a:bodyPr/>
                    <a:lstStyle/>
                    <a:p>
                      <a:pPr marL="0" marR="0" lvl="0" indent="0" algn="l" rtl="0">
                        <a:spcBef>
                          <a:spcPts val="0"/>
                        </a:spcBef>
                        <a:spcAft>
                          <a:spcPts val="0"/>
                        </a:spcAft>
                        <a:buNone/>
                      </a:pPr>
                      <a:r>
                        <a:rPr lang="en-US" sz="1400" b="1" cap="none" spc="0">
                          <a:solidFill>
                            <a:schemeClr val="tx1"/>
                          </a:solidFill>
                        </a:rPr>
                        <a:t>Cross Examination</a:t>
                      </a:r>
                    </a:p>
                  </a:txBody>
                  <a:tcPr marL="114791" marR="114791" marT="114791" marB="114791" anchor="ct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b="1" cap="none" spc="0">
                          <a:solidFill>
                            <a:schemeClr val="tx1"/>
                          </a:solidFill>
                        </a:rPr>
                        <a:t>3 min</a:t>
                      </a:r>
                      <a:endParaRPr lang="en-US" sz="1400" b="1" i="1" cap="none" spc="0">
                        <a:solidFill>
                          <a:schemeClr val="tx1"/>
                        </a:solidFill>
                      </a:endParaRPr>
                    </a:p>
                  </a:txBody>
                  <a:tcPr marL="114791" marR="114791" marT="114791" marB="114791" anchor="ctr"/>
                </a:tc>
                <a:extLst>
                  <a:ext uri="{0D108BD9-81ED-4DB2-BD59-A6C34878D82A}">
                    <a16:rowId xmlns:a16="http://schemas.microsoft.com/office/drawing/2014/main" val="10004"/>
                  </a:ext>
                </a:extLst>
              </a:tr>
              <a:tr h="425420">
                <a:tc>
                  <a:txBody>
                    <a:bodyPr/>
                    <a:lstStyle/>
                    <a:p>
                      <a:pPr marL="0" marR="0" lvl="0" indent="0" algn="l" rtl="0">
                        <a:spcBef>
                          <a:spcPts val="0"/>
                        </a:spcBef>
                        <a:spcAft>
                          <a:spcPts val="0"/>
                        </a:spcAft>
                        <a:buNone/>
                      </a:pPr>
                      <a:r>
                        <a:rPr lang="en-US" sz="1400" b="1" cap="none" spc="0">
                          <a:solidFill>
                            <a:schemeClr val="tx1"/>
                          </a:solidFill>
                        </a:rPr>
                        <a:t>2</a:t>
                      </a:r>
                      <a:r>
                        <a:rPr lang="en-US" sz="1400" b="1" cap="none" spc="0" baseline="30000">
                          <a:solidFill>
                            <a:schemeClr val="tx1"/>
                          </a:solidFill>
                        </a:rPr>
                        <a:t>nd</a:t>
                      </a:r>
                      <a:r>
                        <a:rPr lang="en-US" sz="1400" b="1" cap="none" spc="0">
                          <a:solidFill>
                            <a:schemeClr val="tx1"/>
                          </a:solidFill>
                        </a:rPr>
                        <a:t> Affirmative Constructive (2AC)</a:t>
                      </a:r>
                    </a:p>
                  </a:txBody>
                  <a:tcPr marL="114791" marR="114791" marT="114791" marB="114791" anchor="ctr"/>
                </a:tc>
                <a:tc>
                  <a:txBody>
                    <a:bodyPr/>
                    <a:lstStyle/>
                    <a:p>
                      <a:pPr marL="0" marR="0" lvl="0" indent="0" algn="ctr" rtl="0">
                        <a:lnSpc>
                          <a:spcPct val="100000"/>
                        </a:lnSpc>
                        <a:spcBef>
                          <a:spcPts val="0"/>
                        </a:spcBef>
                        <a:spcAft>
                          <a:spcPts val="0"/>
                        </a:spcAft>
                        <a:buClr>
                          <a:schemeClr val="dk1"/>
                        </a:buClr>
                        <a:buSzPts val="1600"/>
                        <a:buFont typeface="Calibri"/>
                        <a:buNone/>
                      </a:pPr>
                      <a:r>
                        <a:rPr lang="en-US" sz="1400" b="1" cap="none" spc="0">
                          <a:solidFill>
                            <a:schemeClr val="tx1"/>
                          </a:solidFill>
                        </a:rPr>
                        <a:t>8 min</a:t>
                      </a:r>
                    </a:p>
                  </a:txBody>
                  <a:tcPr marL="114791" marR="114791" marT="114791" marB="114791" anchor="ctr"/>
                </a:tc>
                <a:extLst>
                  <a:ext uri="{0D108BD9-81ED-4DB2-BD59-A6C34878D82A}">
                    <a16:rowId xmlns:a16="http://schemas.microsoft.com/office/drawing/2014/main" val="10005"/>
                  </a:ext>
                </a:extLst>
              </a:tr>
              <a:tr h="425420">
                <a:tc>
                  <a:txBody>
                    <a:bodyPr/>
                    <a:lstStyle/>
                    <a:p>
                      <a:pPr marL="0" marR="0" lvl="0" indent="0" algn="l" rtl="0">
                        <a:spcBef>
                          <a:spcPts val="0"/>
                        </a:spcBef>
                        <a:spcAft>
                          <a:spcPts val="0"/>
                        </a:spcAft>
                        <a:buNone/>
                      </a:pPr>
                      <a:r>
                        <a:rPr lang="en-US" sz="1400" b="1" cap="none" spc="0">
                          <a:solidFill>
                            <a:schemeClr val="tx1"/>
                          </a:solidFill>
                        </a:rPr>
                        <a:t>Cross Examination</a:t>
                      </a:r>
                    </a:p>
                  </a:txBody>
                  <a:tcPr marL="114791" marR="114791" marT="114791" marB="114791" anchor="ct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b="1" cap="none" spc="0">
                          <a:solidFill>
                            <a:schemeClr val="tx1"/>
                          </a:solidFill>
                        </a:rPr>
                        <a:t>3 min</a:t>
                      </a:r>
                      <a:endParaRPr lang="en-US" sz="1400" b="1" i="1" cap="none" spc="0">
                        <a:solidFill>
                          <a:schemeClr val="tx1"/>
                        </a:solidFill>
                      </a:endParaRPr>
                    </a:p>
                  </a:txBody>
                  <a:tcPr marL="114791" marR="114791" marT="114791" marB="114791" anchor="ctr"/>
                </a:tc>
                <a:extLst>
                  <a:ext uri="{0D108BD9-81ED-4DB2-BD59-A6C34878D82A}">
                    <a16:rowId xmlns:a16="http://schemas.microsoft.com/office/drawing/2014/main" val="10006"/>
                  </a:ext>
                </a:extLst>
              </a:tr>
              <a:tr h="425420">
                <a:tc>
                  <a:txBody>
                    <a:bodyPr/>
                    <a:lstStyle/>
                    <a:p>
                      <a:pPr marL="0" marR="0" lvl="0" indent="0" algn="l" rtl="0">
                        <a:spcBef>
                          <a:spcPts val="0"/>
                        </a:spcBef>
                        <a:spcAft>
                          <a:spcPts val="0"/>
                        </a:spcAft>
                        <a:buNone/>
                      </a:pPr>
                      <a:r>
                        <a:rPr lang="en-US" sz="1400" b="1" cap="none" spc="0">
                          <a:solidFill>
                            <a:schemeClr val="tx1"/>
                          </a:solidFill>
                        </a:rPr>
                        <a:t>2</a:t>
                      </a:r>
                      <a:r>
                        <a:rPr lang="en-US" sz="1400" b="1" cap="none" spc="0" baseline="30000">
                          <a:solidFill>
                            <a:schemeClr val="tx1"/>
                          </a:solidFill>
                        </a:rPr>
                        <a:t>nd</a:t>
                      </a:r>
                      <a:r>
                        <a:rPr lang="en-US" sz="1400" b="1" cap="none" spc="0">
                          <a:solidFill>
                            <a:schemeClr val="tx1"/>
                          </a:solidFill>
                        </a:rPr>
                        <a:t> Negative Constructive (2NC)</a:t>
                      </a:r>
                    </a:p>
                  </a:txBody>
                  <a:tcPr marL="114791" marR="114791" marT="114791" marB="114791" anchor="ctr"/>
                </a:tc>
                <a:tc>
                  <a:txBody>
                    <a:bodyPr/>
                    <a:lstStyle/>
                    <a:p>
                      <a:pPr marL="0" marR="0" lvl="0" indent="0" algn="ctr" rtl="0">
                        <a:lnSpc>
                          <a:spcPct val="100000"/>
                        </a:lnSpc>
                        <a:spcBef>
                          <a:spcPts val="0"/>
                        </a:spcBef>
                        <a:spcAft>
                          <a:spcPts val="0"/>
                        </a:spcAft>
                        <a:buClr>
                          <a:schemeClr val="dk1"/>
                        </a:buClr>
                        <a:buSzPts val="1600"/>
                        <a:buFont typeface="Calibri"/>
                        <a:buNone/>
                      </a:pPr>
                      <a:r>
                        <a:rPr lang="en-US" sz="1400" b="1" cap="none" spc="0">
                          <a:solidFill>
                            <a:schemeClr val="tx1"/>
                          </a:solidFill>
                        </a:rPr>
                        <a:t>8 min</a:t>
                      </a:r>
                    </a:p>
                  </a:txBody>
                  <a:tcPr marL="114791" marR="114791" marT="114791" marB="114791" anchor="ctr"/>
                </a:tc>
                <a:extLst>
                  <a:ext uri="{0D108BD9-81ED-4DB2-BD59-A6C34878D82A}">
                    <a16:rowId xmlns:a16="http://schemas.microsoft.com/office/drawing/2014/main" val="10007"/>
                  </a:ext>
                </a:extLst>
              </a:tr>
              <a:tr h="425420">
                <a:tc>
                  <a:txBody>
                    <a:bodyPr/>
                    <a:lstStyle/>
                    <a:p>
                      <a:pPr marL="0" marR="0" lvl="0" indent="0" algn="l" rtl="0">
                        <a:spcBef>
                          <a:spcPts val="0"/>
                        </a:spcBef>
                        <a:spcAft>
                          <a:spcPts val="0"/>
                        </a:spcAft>
                        <a:buNone/>
                      </a:pPr>
                      <a:r>
                        <a:rPr lang="en-US" sz="1400" b="1" cap="none" spc="0">
                          <a:solidFill>
                            <a:schemeClr val="tx1"/>
                          </a:solidFill>
                        </a:rPr>
                        <a:t>Cross Examination</a:t>
                      </a:r>
                      <a:endParaRPr lang="en-US" sz="1400" b="1" i="1" cap="none" spc="0">
                        <a:solidFill>
                          <a:schemeClr val="tx1"/>
                        </a:solidFill>
                      </a:endParaRPr>
                    </a:p>
                  </a:txBody>
                  <a:tcPr marL="114791" marR="114791" marT="114791" marB="114791" anchor="ct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b="1" cap="none" spc="0">
                          <a:solidFill>
                            <a:schemeClr val="tx1"/>
                          </a:solidFill>
                        </a:rPr>
                        <a:t>3 min</a:t>
                      </a:r>
                    </a:p>
                  </a:txBody>
                  <a:tcPr marL="114791" marR="114791" marT="114791" marB="114791" anchor="ctr"/>
                </a:tc>
                <a:extLst>
                  <a:ext uri="{0D108BD9-81ED-4DB2-BD59-A6C34878D82A}">
                    <a16:rowId xmlns:a16="http://schemas.microsoft.com/office/drawing/2014/main" val="10008"/>
                  </a:ext>
                </a:extLst>
              </a:tr>
              <a:tr h="425420">
                <a:tc>
                  <a:txBody>
                    <a:bodyPr/>
                    <a:lstStyle/>
                    <a:p>
                      <a:pPr marL="0" marR="0" lvl="0" indent="0" algn="l" rtl="0">
                        <a:spcBef>
                          <a:spcPts val="0"/>
                        </a:spcBef>
                        <a:spcAft>
                          <a:spcPts val="0"/>
                        </a:spcAft>
                        <a:buNone/>
                      </a:pPr>
                      <a:r>
                        <a:rPr lang="en-US" sz="1400" b="1" cap="none" spc="0">
                          <a:solidFill>
                            <a:schemeClr val="tx1"/>
                          </a:solidFill>
                        </a:rPr>
                        <a:t>1</a:t>
                      </a:r>
                      <a:r>
                        <a:rPr lang="en-US" sz="1400" b="1" cap="none" spc="0" baseline="30000">
                          <a:solidFill>
                            <a:schemeClr val="tx1"/>
                          </a:solidFill>
                        </a:rPr>
                        <a:t>st</a:t>
                      </a:r>
                      <a:r>
                        <a:rPr lang="en-US" sz="1400" b="1" cap="none" spc="0">
                          <a:solidFill>
                            <a:schemeClr val="tx1"/>
                          </a:solidFill>
                        </a:rPr>
                        <a:t> Negative Rebuttal (1NR)</a:t>
                      </a:r>
                    </a:p>
                  </a:txBody>
                  <a:tcPr marL="114791" marR="114791" marT="114791" marB="114791" anchor="ctr"/>
                </a:tc>
                <a:tc>
                  <a:txBody>
                    <a:bodyPr/>
                    <a:lstStyle/>
                    <a:p>
                      <a:pPr marL="0" marR="0" lvl="0" indent="0" algn="ctr" rtl="0">
                        <a:spcBef>
                          <a:spcPts val="0"/>
                        </a:spcBef>
                        <a:spcAft>
                          <a:spcPts val="0"/>
                        </a:spcAft>
                        <a:buNone/>
                      </a:pPr>
                      <a:r>
                        <a:rPr lang="en-US" sz="1400" b="1" cap="none" spc="0">
                          <a:solidFill>
                            <a:schemeClr val="tx1"/>
                          </a:solidFill>
                        </a:rPr>
                        <a:t>5 min</a:t>
                      </a:r>
                    </a:p>
                  </a:txBody>
                  <a:tcPr marL="114791" marR="114791" marT="114791" marB="114791" anchor="ctr"/>
                </a:tc>
                <a:extLst>
                  <a:ext uri="{0D108BD9-81ED-4DB2-BD59-A6C34878D82A}">
                    <a16:rowId xmlns:a16="http://schemas.microsoft.com/office/drawing/2014/main" val="10009"/>
                  </a:ext>
                </a:extLst>
              </a:tr>
              <a:tr h="425420">
                <a:tc>
                  <a:txBody>
                    <a:bodyPr/>
                    <a:lstStyle/>
                    <a:p>
                      <a:pPr marL="0" marR="0" lvl="0" indent="0" algn="l" rtl="0">
                        <a:spcBef>
                          <a:spcPts val="0"/>
                        </a:spcBef>
                        <a:spcAft>
                          <a:spcPts val="0"/>
                        </a:spcAft>
                        <a:buNone/>
                      </a:pPr>
                      <a:r>
                        <a:rPr lang="en-US" sz="1400" b="1" cap="none" spc="0">
                          <a:solidFill>
                            <a:schemeClr val="tx1"/>
                          </a:solidFill>
                        </a:rPr>
                        <a:t>1</a:t>
                      </a:r>
                      <a:r>
                        <a:rPr lang="en-US" sz="1400" b="1" cap="none" spc="0" baseline="30000">
                          <a:solidFill>
                            <a:schemeClr val="tx1"/>
                          </a:solidFill>
                        </a:rPr>
                        <a:t>st</a:t>
                      </a:r>
                      <a:r>
                        <a:rPr lang="en-US" sz="1400" b="1" cap="none" spc="0">
                          <a:solidFill>
                            <a:schemeClr val="tx1"/>
                          </a:solidFill>
                        </a:rPr>
                        <a:t> Affirmative Rebuttal (1AR)</a:t>
                      </a:r>
                    </a:p>
                  </a:txBody>
                  <a:tcPr marL="114791" marR="114791" marT="114791" marB="114791" anchor="ctr"/>
                </a:tc>
                <a:tc>
                  <a:txBody>
                    <a:bodyPr/>
                    <a:lstStyle/>
                    <a:p>
                      <a:pPr marL="0" marR="0" lvl="0" indent="0" algn="ctr" rtl="0">
                        <a:lnSpc>
                          <a:spcPct val="100000"/>
                        </a:lnSpc>
                        <a:spcBef>
                          <a:spcPts val="0"/>
                        </a:spcBef>
                        <a:spcAft>
                          <a:spcPts val="0"/>
                        </a:spcAft>
                        <a:buClr>
                          <a:schemeClr val="dk1"/>
                        </a:buClr>
                        <a:buSzPts val="1600"/>
                        <a:buFont typeface="Calibri"/>
                        <a:buNone/>
                      </a:pPr>
                      <a:r>
                        <a:rPr lang="en-US" sz="1400" b="1" cap="none" spc="0">
                          <a:solidFill>
                            <a:schemeClr val="tx1"/>
                          </a:solidFill>
                        </a:rPr>
                        <a:t>5 min</a:t>
                      </a:r>
                    </a:p>
                  </a:txBody>
                  <a:tcPr marL="114791" marR="114791" marT="114791" marB="114791" anchor="ctr"/>
                </a:tc>
                <a:extLst>
                  <a:ext uri="{0D108BD9-81ED-4DB2-BD59-A6C34878D82A}">
                    <a16:rowId xmlns:a16="http://schemas.microsoft.com/office/drawing/2014/main" val="10010"/>
                  </a:ext>
                </a:extLst>
              </a:tr>
              <a:tr h="425420">
                <a:tc>
                  <a:txBody>
                    <a:bodyPr/>
                    <a:lstStyle/>
                    <a:p>
                      <a:pPr marL="0" marR="0" lvl="0" indent="0" algn="l" rtl="0">
                        <a:spcBef>
                          <a:spcPts val="0"/>
                        </a:spcBef>
                        <a:spcAft>
                          <a:spcPts val="0"/>
                        </a:spcAft>
                        <a:buNone/>
                      </a:pPr>
                      <a:r>
                        <a:rPr lang="en-US" sz="1400" b="1" cap="none" spc="0">
                          <a:solidFill>
                            <a:schemeClr val="tx1"/>
                          </a:solidFill>
                        </a:rPr>
                        <a:t>2</a:t>
                      </a:r>
                      <a:r>
                        <a:rPr lang="en-US" sz="1400" b="1" cap="none" spc="0" baseline="30000">
                          <a:solidFill>
                            <a:schemeClr val="tx1"/>
                          </a:solidFill>
                        </a:rPr>
                        <a:t>nd</a:t>
                      </a:r>
                      <a:r>
                        <a:rPr lang="en-US" sz="1400" b="1" cap="none" spc="0">
                          <a:solidFill>
                            <a:schemeClr val="tx1"/>
                          </a:solidFill>
                        </a:rPr>
                        <a:t> Negative Rebuttal (2NR)</a:t>
                      </a:r>
                    </a:p>
                  </a:txBody>
                  <a:tcPr marL="114791" marR="114791" marT="114791" marB="114791" anchor="ctr"/>
                </a:tc>
                <a:tc>
                  <a:txBody>
                    <a:bodyPr/>
                    <a:lstStyle/>
                    <a:p>
                      <a:pPr marL="0" marR="0" lvl="0" indent="0" algn="ctr" rtl="0">
                        <a:lnSpc>
                          <a:spcPct val="100000"/>
                        </a:lnSpc>
                        <a:spcBef>
                          <a:spcPts val="0"/>
                        </a:spcBef>
                        <a:spcAft>
                          <a:spcPts val="0"/>
                        </a:spcAft>
                        <a:buClr>
                          <a:schemeClr val="dk1"/>
                        </a:buClr>
                        <a:buSzPts val="1600"/>
                        <a:buFont typeface="Calibri"/>
                        <a:buNone/>
                      </a:pPr>
                      <a:r>
                        <a:rPr lang="en-US" sz="1400" b="1" cap="none" spc="0">
                          <a:solidFill>
                            <a:schemeClr val="tx1"/>
                          </a:solidFill>
                        </a:rPr>
                        <a:t>5 min</a:t>
                      </a:r>
                    </a:p>
                  </a:txBody>
                  <a:tcPr marL="114791" marR="114791" marT="114791" marB="114791" anchor="ctr"/>
                </a:tc>
                <a:extLst>
                  <a:ext uri="{0D108BD9-81ED-4DB2-BD59-A6C34878D82A}">
                    <a16:rowId xmlns:a16="http://schemas.microsoft.com/office/drawing/2014/main" val="10011"/>
                  </a:ext>
                </a:extLst>
              </a:tr>
              <a:tr h="425420">
                <a:tc>
                  <a:txBody>
                    <a:bodyPr/>
                    <a:lstStyle/>
                    <a:p>
                      <a:pPr marL="0" marR="0" lvl="0" indent="0" algn="l" rtl="0">
                        <a:spcBef>
                          <a:spcPts val="0"/>
                        </a:spcBef>
                        <a:spcAft>
                          <a:spcPts val="0"/>
                        </a:spcAft>
                        <a:buNone/>
                      </a:pPr>
                      <a:r>
                        <a:rPr lang="en-US" sz="1400" b="1" cap="none" spc="0">
                          <a:solidFill>
                            <a:schemeClr val="tx1"/>
                          </a:solidFill>
                        </a:rPr>
                        <a:t>2</a:t>
                      </a:r>
                      <a:r>
                        <a:rPr lang="en-US" sz="1400" b="1" cap="none" spc="0" baseline="30000">
                          <a:solidFill>
                            <a:schemeClr val="tx1"/>
                          </a:solidFill>
                        </a:rPr>
                        <a:t>nd</a:t>
                      </a:r>
                      <a:r>
                        <a:rPr lang="en-US" sz="1400" b="1" cap="none" spc="0">
                          <a:solidFill>
                            <a:schemeClr val="tx1"/>
                          </a:solidFill>
                        </a:rPr>
                        <a:t> Affirmative Rebuttal (2AR)</a:t>
                      </a:r>
                    </a:p>
                  </a:txBody>
                  <a:tcPr marL="114791" marR="114791" marT="114791" marB="114791" anchor="ctr"/>
                </a:tc>
                <a:tc>
                  <a:txBody>
                    <a:bodyPr/>
                    <a:lstStyle/>
                    <a:p>
                      <a:pPr marL="0" marR="0" lvl="0" indent="0" algn="ctr" rtl="0">
                        <a:lnSpc>
                          <a:spcPct val="100000"/>
                        </a:lnSpc>
                        <a:spcBef>
                          <a:spcPts val="0"/>
                        </a:spcBef>
                        <a:spcAft>
                          <a:spcPts val="0"/>
                        </a:spcAft>
                        <a:buClr>
                          <a:schemeClr val="dk1"/>
                        </a:buClr>
                        <a:buSzPts val="1600"/>
                        <a:buFont typeface="Calibri"/>
                        <a:buNone/>
                      </a:pPr>
                      <a:r>
                        <a:rPr lang="en-US" sz="1400" b="1" cap="none" spc="0" dirty="0">
                          <a:solidFill>
                            <a:schemeClr val="tx1"/>
                          </a:solidFill>
                        </a:rPr>
                        <a:t>5 min</a:t>
                      </a:r>
                    </a:p>
                  </a:txBody>
                  <a:tcPr marL="114791" marR="114791" marT="114791" marB="114791" anchor="ct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118910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D775F-F103-45AF-8C70-E54C6CE6B756}"/>
              </a:ext>
            </a:extLst>
          </p:cNvPr>
          <p:cNvSpPr>
            <a:spLocks noGrp="1"/>
          </p:cNvSpPr>
          <p:nvPr>
            <p:ph type="title"/>
          </p:nvPr>
        </p:nvSpPr>
        <p:spPr>
          <a:xfrm>
            <a:off x="914399" y="585216"/>
            <a:ext cx="6308035" cy="1499616"/>
          </a:xfrm>
        </p:spPr>
        <p:txBody>
          <a:bodyPr>
            <a:normAutofit/>
          </a:bodyPr>
          <a:lstStyle/>
          <a:p>
            <a:r>
              <a:rPr lang="en-US" dirty="0"/>
              <a:t>THE BASICS OF POLICY DEBATE: TWO JUDGE DUTIES</a:t>
            </a:r>
          </a:p>
        </p:txBody>
      </p:sp>
      <p:sp>
        <p:nvSpPr>
          <p:cNvPr id="3" name="Content Placeholder 2">
            <a:extLst>
              <a:ext uri="{FF2B5EF4-FFF2-40B4-BE49-F238E27FC236}">
                <a16:creationId xmlns:a16="http://schemas.microsoft.com/office/drawing/2014/main" id="{1D8DFC86-3870-4C6C-AA74-793EABF77298}"/>
              </a:ext>
            </a:extLst>
          </p:cNvPr>
          <p:cNvSpPr>
            <a:spLocks noGrp="1"/>
          </p:cNvSpPr>
          <p:nvPr>
            <p:ph idx="1"/>
          </p:nvPr>
        </p:nvSpPr>
        <p:spPr>
          <a:xfrm>
            <a:off x="1024128" y="2286000"/>
            <a:ext cx="6066818" cy="4023360"/>
          </a:xfrm>
        </p:spPr>
        <p:txBody>
          <a:bodyPr>
            <a:normAutofit/>
          </a:bodyPr>
          <a:lstStyle/>
          <a:p>
            <a:r>
              <a:rPr lang="en-US" b="1" dirty="0"/>
              <a:t>1. You are the official time-keeper</a:t>
            </a:r>
          </a:p>
          <a:p>
            <a:r>
              <a:rPr lang="en-US" dirty="0"/>
              <a:t>The one-pager you rec’d has speech order, speech responsibilities and speech times. </a:t>
            </a:r>
          </a:p>
          <a:p>
            <a:endParaRPr lang="en-US" dirty="0"/>
          </a:p>
          <a:p>
            <a:r>
              <a:rPr lang="en-US" b="1" dirty="0"/>
              <a:t>2. You should disregard new arguments made in the rebuttals.</a:t>
            </a:r>
          </a:p>
          <a:p>
            <a:r>
              <a:rPr lang="en-US" dirty="0"/>
              <a:t>New debaters (or tricky debaters) may try to slip in a new argument in a rebuttal.  Please disregard this.   </a:t>
            </a:r>
          </a:p>
          <a:p>
            <a:pPr marL="0" indent="0">
              <a:buNone/>
            </a:pPr>
            <a:endParaRPr lang="en-US" dirty="0"/>
          </a:p>
        </p:txBody>
      </p:sp>
      <p:pic>
        <p:nvPicPr>
          <p:cNvPr id="2050" name="Picture 2" descr="Related image">
            <a:extLst>
              <a:ext uri="{FF2B5EF4-FFF2-40B4-BE49-F238E27FC236}">
                <a16:creationId xmlns:a16="http://schemas.microsoft.com/office/drawing/2014/main" id="{540D7295-01C4-417D-8310-1D07216DBA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4" r="35573"/>
          <a:stretch/>
        </p:blipFill>
        <p:spPr bwMode="auto">
          <a:xfrm>
            <a:off x="7552266" y="10"/>
            <a:ext cx="463973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680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4"/>
        <p:cNvGrpSpPr/>
        <p:nvPr/>
      </p:nvGrpSpPr>
      <p:grpSpPr>
        <a:xfrm>
          <a:off x="0" y="0"/>
          <a:ext cx="0" cy="0"/>
          <a:chOff x="0" y="0"/>
          <a:chExt cx="0" cy="0"/>
        </a:xfrm>
      </p:grpSpPr>
      <p:sp>
        <p:nvSpPr>
          <p:cNvPr id="309" name="Rectangle 11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A4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Google Shape;305;p42"/>
          <p:cNvSpPr txBox="1">
            <a:spLocks noGrp="1"/>
          </p:cNvSpPr>
          <p:nvPr>
            <p:ph type="title"/>
          </p:nvPr>
        </p:nvSpPr>
        <p:spPr>
          <a:xfrm>
            <a:off x="524256" y="4767072"/>
            <a:ext cx="6594189" cy="1625210"/>
          </a:xfrm>
          <a:prstGeom prst="rect">
            <a:avLst/>
          </a:prstGeom>
        </p:spPr>
        <p:txBody>
          <a:bodyPr spcFirstLastPara="1" vert="horz" lIns="91425" tIns="45700" rIns="91425" bIns="45700" rtlCol="0" anchorCtr="0">
            <a:normAutofit/>
          </a:bodyPr>
          <a:lstStyle/>
          <a:p>
            <a:pPr algn="r">
              <a:spcBef>
                <a:spcPts val="0"/>
              </a:spcBef>
              <a:buClr>
                <a:schemeClr val="accent1"/>
              </a:buClr>
              <a:buSzPts val="3000"/>
            </a:pPr>
            <a:r>
              <a:rPr lang="en-US" dirty="0">
                <a:solidFill>
                  <a:srgbClr val="FFFFFF"/>
                </a:solidFill>
              </a:rPr>
              <a:t>BE A CREATOR OF COMMUNITY</a:t>
            </a:r>
          </a:p>
        </p:txBody>
      </p:sp>
      <p:sp>
        <p:nvSpPr>
          <p:cNvPr id="310" name="Rectangle 12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Google Shape;306;p42"/>
          <p:cNvSpPr txBox="1">
            <a:spLocks noGrp="1"/>
          </p:cNvSpPr>
          <p:nvPr>
            <p:ph type="body" idx="1"/>
          </p:nvPr>
        </p:nvSpPr>
        <p:spPr>
          <a:xfrm>
            <a:off x="8029319" y="917725"/>
            <a:ext cx="3424739" cy="4852362"/>
          </a:xfrm>
          <a:prstGeom prst="rect">
            <a:avLst/>
          </a:prstGeom>
        </p:spPr>
        <p:txBody>
          <a:bodyPr spcFirstLastPara="1" vert="horz" lIns="91425" tIns="45700" rIns="91425" bIns="45700" rtlCol="0" anchor="ctr" anchorCtr="0">
            <a:normAutofit/>
          </a:bodyPr>
          <a:lstStyle/>
          <a:p>
            <a:pPr marL="228600" indent="-228600">
              <a:spcBef>
                <a:spcPts val="0"/>
              </a:spcBef>
              <a:spcAft>
                <a:spcPts val="0"/>
              </a:spcAft>
              <a:buSzPts val="2800"/>
              <a:buChar char="•"/>
            </a:pPr>
            <a:r>
              <a:rPr lang="en-US" dirty="0">
                <a:solidFill>
                  <a:srgbClr val="FFFFFF"/>
                </a:solidFill>
              </a:rPr>
              <a:t>Facilitate introductions</a:t>
            </a:r>
          </a:p>
          <a:p>
            <a:pPr marL="228600" indent="-228600">
              <a:spcBef>
                <a:spcPts val="1000"/>
              </a:spcBef>
              <a:spcAft>
                <a:spcPts val="0"/>
              </a:spcAft>
              <a:buSzPts val="2800"/>
              <a:buChar char="•"/>
            </a:pPr>
            <a:r>
              <a:rPr lang="en-US" dirty="0">
                <a:solidFill>
                  <a:srgbClr val="FFFFFF"/>
                </a:solidFill>
              </a:rPr>
              <a:t>Greet debaters </a:t>
            </a:r>
            <a:br>
              <a:rPr lang="en-US" dirty="0">
                <a:solidFill>
                  <a:srgbClr val="FFFFFF"/>
                </a:solidFill>
              </a:rPr>
            </a:br>
            <a:r>
              <a:rPr lang="en-US" dirty="0">
                <a:solidFill>
                  <a:srgbClr val="FFFFFF"/>
                </a:solidFill>
              </a:rPr>
              <a:t>throughout the day</a:t>
            </a:r>
          </a:p>
          <a:p>
            <a:pPr marL="228600" indent="-228600">
              <a:spcBef>
                <a:spcPts val="1000"/>
              </a:spcBef>
              <a:spcAft>
                <a:spcPts val="0"/>
              </a:spcAft>
              <a:buSzPts val="2800"/>
              <a:buChar char="•"/>
            </a:pPr>
            <a:r>
              <a:rPr lang="en-US" dirty="0">
                <a:solidFill>
                  <a:srgbClr val="FFFFFF"/>
                </a:solidFill>
              </a:rPr>
              <a:t>Listen actively</a:t>
            </a:r>
          </a:p>
          <a:p>
            <a:pPr marL="228600" indent="-228600">
              <a:spcBef>
                <a:spcPts val="1000"/>
              </a:spcBef>
              <a:spcAft>
                <a:spcPts val="0"/>
              </a:spcAft>
              <a:buSzPts val="2800"/>
              <a:buChar char="•"/>
            </a:pPr>
            <a:r>
              <a:rPr lang="en-US" dirty="0">
                <a:solidFill>
                  <a:srgbClr val="FFFFFF"/>
                </a:solidFill>
              </a:rPr>
              <a:t>Share your reactions to students’ work and ideas</a:t>
            </a:r>
          </a:p>
          <a:p>
            <a:pPr marL="228600" indent="-228600">
              <a:spcBef>
                <a:spcPts val="1000"/>
              </a:spcBef>
              <a:spcAft>
                <a:spcPts val="0"/>
              </a:spcAft>
              <a:buSzPts val="2800"/>
              <a:buChar char="•"/>
            </a:pPr>
            <a:r>
              <a:rPr lang="en-US" dirty="0">
                <a:solidFill>
                  <a:srgbClr val="FFFFFF"/>
                </a:solidFill>
              </a:rPr>
              <a:t>Push students and celebrate growth</a:t>
            </a:r>
          </a:p>
        </p:txBody>
      </p:sp>
      <p:pic>
        <p:nvPicPr>
          <p:cNvPr id="4100" name="Picture 4" descr="Image result for black woman teaching high school kids">
            <a:extLst>
              <a:ext uri="{FF2B5EF4-FFF2-40B4-BE49-F238E27FC236}">
                <a16:creationId xmlns:a16="http://schemas.microsoft.com/office/drawing/2014/main" id="{74B1AF30-D022-4732-8A6F-910683E31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732" y="467156"/>
            <a:ext cx="7064121" cy="39559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12;p43">
            <a:extLst>
              <a:ext uri="{FF2B5EF4-FFF2-40B4-BE49-F238E27FC236}">
                <a16:creationId xmlns:a16="http://schemas.microsoft.com/office/drawing/2014/main" id="{EDD31F0C-F1D7-44EE-B03A-CD87BE47B9AF}"/>
              </a:ext>
            </a:extLst>
          </p:cNvPr>
          <p:cNvSpPr txBox="1">
            <a:spLocks/>
          </p:cNvSpPr>
          <p:nvPr/>
        </p:nvSpPr>
        <p:spPr>
          <a:xfrm>
            <a:off x="5174743" y="1813302"/>
            <a:ext cx="1830901" cy="823912"/>
          </a:xfrm>
          <a:prstGeom prst="rect">
            <a:avLst/>
          </a:prstGeom>
          <a:noFill/>
          <a:ln>
            <a:noFill/>
          </a:ln>
        </p:spPr>
        <p:txBody>
          <a:bodyPr spcFirstLastPara="1" vert="horz" wrap="square" lIns="91425" tIns="45700" rIns="91425" bIns="45700" rtlCol="0"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spcBef>
                <a:spcPts val="0"/>
              </a:spcBef>
              <a:buNone/>
            </a:pPr>
            <a:r>
              <a:rPr lang="en-US" b="1" dirty="0">
                <a:latin typeface="Garamond" panose="02020404030301010803" pitchFamily="18" charset="0"/>
                <a:cs typeface="Calibri" panose="020F0502020204030204" pitchFamily="34" charset="0"/>
              </a:rPr>
              <a:t>During </a:t>
            </a:r>
            <a:br>
              <a:rPr lang="en-US" b="1" dirty="0">
                <a:latin typeface="Garamond" panose="02020404030301010803" pitchFamily="18" charset="0"/>
                <a:cs typeface="Calibri" panose="020F0502020204030204" pitchFamily="34" charset="0"/>
              </a:rPr>
            </a:br>
            <a:r>
              <a:rPr lang="en-US" b="1" dirty="0">
                <a:latin typeface="Garamond" panose="02020404030301010803" pitchFamily="18" charset="0"/>
                <a:cs typeface="Calibri" panose="020F0502020204030204" pitchFamily="34" charset="0"/>
              </a:rPr>
              <a:t>the Round</a:t>
            </a:r>
          </a:p>
        </p:txBody>
      </p:sp>
      <p:sp>
        <p:nvSpPr>
          <p:cNvPr id="5" name="Google Shape;313;p43">
            <a:extLst>
              <a:ext uri="{FF2B5EF4-FFF2-40B4-BE49-F238E27FC236}">
                <a16:creationId xmlns:a16="http://schemas.microsoft.com/office/drawing/2014/main" id="{B035EA7C-43B8-4FB8-8008-501FC134C974}"/>
              </a:ext>
            </a:extLst>
          </p:cNvPr>
          <p:cNvSpPr txBox="1">
            <a:spLocks/>
          </p:cNvSpPr>
          <p:nvPr/>
        </p:nvSpPr>
        <p:spPr>
          <a:xfrm>
            <a:off x="5028416" y="2874569"/>
            <a:ext cx="2600654" cy="1329684"/>
          </a:xfrm>
          <a:prstGeom prst="rect">
            <a:avLst/>
          </a:prstGeom>
          <a:noFill/>
          <a:ln>
            <a:noFill/>
          </a:ln>
        </p:spPr>
        <p:txBody>
          <a:bodyPr spcFirstLastPara="1" vert="horz" wrap="square" lIns="91425" tIns="45700" rIns="91425" bIns="45700" rtlCol="0" anchor="t"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228600" indent="-228600">
              <a:spcBef>
                <a:spcPts val="0"/>
              </a:spcBef>
              <a:buSzPts val="2000"/>
            </a:pPr>
            <a:r>
              <a:rPr lang="en-US" sz="2000" b="1" dirty="0">
                <a:latin typeface="Garamond" panose="02020404030301010803" pitchFamily="18" charset="0"/>
                <a:cs typeface="Calibri" panose="020F0502020204030204" pitchFamily="34" charset="0"/>
              </a:rPr>
              <a:t>Keep time</a:t>
            </a:r>
            <a:endParaRPr lang="en-US" b="1" dirty="0">
              <a:latin typeface="Garamond" panose="02020404030301010803" pitchFamily="18" charset="0"/>
              <a:cs typeface="Calibri" panose="020F0502020204030204" pitchFamily="34" charset="0"/>
            </a:endParaRPr>
          </a:p>
          <a:p>
            <a:pPr marL="228600" indent="-228600">
              <a:buSzPts val="2000"/>
            </a:pPr>
            <a:r>
              <a:rPr lang="en-US" sz="2000" b="1" dirty="0">
                <a:latin typeface="Garamond" panose="02020404030301010803" pitchFamily="18" charset="0"/>
                <a:cs typeface="Calibri" panose="020F0502020204030204" pitchFamily="34" charset="0"/>
              </a:rPr>
              <a:t>Listen actively</a:t>
            </a:r>
            <a:endParaRPr lang="en-US" b="1" dirty="0">
              <a:latin typeface="Garamond" panose="02020404030301010803" pitchFamily="18" charset="0"/>
              <a:cs typeface="Calibri" panose="020F0502020204030204" pitchFamily="34" charset="0"/>
            </a:endParaRPr>
          </a:p>
          <a:p>
            <a:pPr marL="228600" indent="-228600">
              <a:buSzPts val="2000"/>
            </a:pPr>
            <a:r>
              <a:rPr lang="en-US" sz="2000" b="1" dirty="0">
                <a:latin typeface="Garamond" panose="02020404030301010803" pitchFamily="18" charset="0"/>
                <a:cs typeface="Calibri" panose="020F0502020204030204" pitchFamily="34" charset="0"/>
              </a:rPr>
              <a:t>Take notes</a:t>
            </a:r>
            <a:endParaRPr lang="en-US" b="1" dirty="0">
              <a:latin typeface="Garamond" panose="02020404030301010803" pitchFamily="18" charset="0"/>
              <a:cs typeface="Calibri" panose="020F0502020204030204" pitchFamily="34" charset="0"/>
            </a:endParaRPr>
          </a:p>
        </p:txBody>
      </p:sp>
      <p:sp>
        <p:nvSpPr>
          <p:cNvPr id="6" name="Google Shape;314;p43">
            <a:extLst>
              <a:ext uri="{FF2B5EF4-FFF2-40B4-BE49-F238E27FC236}">
                <a16:creationId xmlns:a16="http://schemas.microsoft.com/office/drawing/2014/main" id="{B98DB2A3-401F-4C60-9EE8-6EEC054BF47F}"/>
              </a:ext>
            </a:extLst>
          </p:cNvPr>
          <p:cNvSpPr txBox="1">
            <a:spLocks/>
          </p:cNvSpPr>
          <p:nvPr/>
        </p:nvSpPr>
        <p:spPr>
          <a:xfrm>
            <a:off x="8087864" y="1805907"/>
            <a:ext cx="1812194" cy="823912"/>
          </a:xfrm>
          <a:prstGeom prst="rect">
            <a:avLst/>
          </a:prstGeom>
          <a:noFill/>
          <a:ln>
            <a:noFill/>
          </a:ln>
        </p:spPr>
        <p:txBody>
          <a:bodyPr spcFirstLastPara="1" vert="horz" wrap="square" lIns="91425" tIns="45700" rIns="91425" bIns="45700" rtlCol="0"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spcBef>
                <a:spcPts val="0"/>
              </a:spcBef>
              <a:buNone/>
            </a:pPr>
            <a:r>
              <a:rPr lang="en-US" b="1" dirty="0">
                <a:latin typeface="Garamond" panose="02020404030301010803" pitchFamily="18" charset="0"/>
                <a:cs typeface="Calibri" panose="020F0502020204030204" pitchFamily="34" charset="0"/>
              </a:rPr>
              <a:t>After </a:t>
            </a:r>
            <a:br>
              <a:rPr lang="en-US" b="1" dirty="0">
                <a:latin typeface="Garamond" panose="02020404030301010803" pitchFamily="18" charset="0"/>
                <a:cs typeface="Calibri" panose="020F0502020204030204" pitchFamily="34" charset="0"/>
              </a:rPr>
            </a:br>
            <a:r>
              <a:rPr lang="en-US" b="1" dirty="0">
                <a:latin typeface="Garamond" panose="02020404030301010803" pitchFamily="18" charset="0"/>
                <a:cs typeface="Calibri" panose="020F0502020204030204" pitchFamily="34" charset="0"/>
              </a:rPr>
              <a:t>the Round</a:t>
            </a:r>
          </a:p>
        </p:txBody>
      </p:sp>
      <p:sp>
        <p:nvSpPr>
          <p:cNvPr id="7" name="Google Shape;315;p43">
            <a:extLst>
              <a:ext uri="{FF2B5EF4-FFF2-40B4-BE49-F238E27FC236}">
                <a16:creationId xmlns:a16="http://schemas.microsoft.com/office/drawing/2014/main" id="{1748651B-6DC4-4473-867F-D034846BD865}"/>
              </a:ext>
            </a:extLst>
          </p:cNvPr>
          <p:cNvSpPr txBox="1">
            <a:spLocks/>
          </p:cNvSpPr>
          <p:nvPr/>
        </p:nvSpPr>
        <p:spPr>
          <a:xfrm>
            <a:off x="7884968" y="2775610"/>
            <a:ext cx="2746357" cy="2521947"/>
          </a:xfrm>
          <a:prstGeom prst="rect">
            <a:avLst/>
          </a:prstGeom>
          <a:noFill/>
          <a:ln>
            <a:noFill/>
          </a:ln>
        </p:spPr>
        <p:txBody>
          <a:bodyPr spcFirstLastPara="1" vert="horz" wrap="square" lIns="91425" tIns="45700" rIns="91425" bIns="45700" rtlCol="0" anchor="t"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228600" indent="-215900">
              <a:spcBef>
                <a:spcPts val="0"/>
              </a:spcBef>
              <a:buSzPts val="2000"/>
            </a:pPr>
            <a:r>
              <a:rPr lang="en-US" sz="2000" b="1" dirty="0">
                <a:latin typeface="Garamond" panose="02020404030301010803" pitchFamily="18" charset="0"/>
                <a:cs typeface="Calibri" panose="020F0502020204030204" pitchFamily="34" charset="0"/>
              </a:rPr>
              <a:t>Congratulate students and give verbal feedback</a:t>
            </a:r>
          </a:p>
          <a:p>
            <a:pPr marL="228600" indent="-215900">
              <a:buSzPts val="2000"/>
            </a:pPr>
            <a:r>
              <a:rPr lang="en-US" sz="2000" b="1" dirty="0">
                <a:latin typeface="Garamond" panose="02020404030301010803" pitchFamily="18" charset="0"/>
                <a:cs typeface="Calibri" panose="020F0502020204030204" pitchFamily="34" charset="0"/>
              </a:rPr>
              <a:t>Determine a winner and write an RFD</a:t>
            </a:r>
          </a:p>
          <a:p>
            <a:pPr marL="228600" indent="-215900">
              <a:buSzPts val="2000"/>
            </a:pPr>
            <a:r>
              <a:rPr lang="en-US" sz="2000" b="1" dirty="0">
                <a:latin typeface="Garamond" panose="02020404030301010803" pitchFamily="18" charset="0"/>
                <a:cs typeface="Calibri" panose="020F0502020204030204" pitchFamily="34" charset="0"/>
              </a:rPr>
              <a:t>Assign speaker points</a:t>
            </a:r>
          </a:p>
          <a:p>
            <a:pPr marL="228600" indent="-50800">
              <a:buSzPts val="2800"/>
              <a:buFont typeface="Tw Cen MT" panose="020B0602020104020603" pitchFamily="34" charset="0"/>
              <a:buNone/>
            </a:pPr>
            <a:endParaRPr lang="en-US" sz="2000" b="1" dirty="0">
              <a:latin typeface="Garamond" panose="02020404030301010803" pitchFamily="18" charset="0"/>
              <a:cs typeface="Calibri" panose="020F0502020204030204" pitchFamily="34" charset="0"/>
            </a:endParaRPr>
          </a:p>
        </p:txBody>
      </p:sp>
      <p:sp>
        <p:nvSpPr>
          <p:cNvPr id="8" name="Google Shape;316;p43">
            <a:extLst>
              <a:ext uri="{FF2B5EF4-FFF2-40B4-BE49-F238E27FC236}">
                <a16:creationId xmlns:a16="http://schemas.microsoft.com/office/drawing/2014/main" id="{9A19AD91-59BD-4481-8FCE-3FCAECC1D208}"/>
              </a:ext>
            </a:extLst>
          </p:cNvPr>
          <p:cNvSpPr txBox="1">
            <a:spLocks/>
          </p:cNvSpPr>
          <p:nvPr/>
        </p:nvSpPr>
        <p:spPr>
          <a:xfrm>
            <a:off x="2124559" y="669060"/>
            <a:ext cx="8419980" cy="568525"/>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buSzPts val="3200"/>
            </a:pPr>
            <a:r>
              <a:rPr lang="en-US" sz="3200" b="1" dirty="0">
                <a:solidFill>
                  <a:schemeClr val="tx1"/>
                </a:solidFill>
                <a:latin typeface="Garamond" panose="02020404030301010803" pitchFamily="18" charset="0"/>
                <a:cs typeface="Calibri" panose="020F0502020204030204" pitchFamily="34" charset="0"/>
              </a:rPr>
              <a:t>YOUR RESPONSIBILITIES AS A JUDGE</a:t>
            </a:r>
          </a:p>
        </p:txBody>
      </p:sp>
      <p:sp>
        <p:nvSpPr>
          <p:cNvPr id="9" name="Google Shape;317;p43">
            <a:extLst>
              <a:ext uri="{FF2B5EF4-FFF2-40B4-BE49-F238E27FC236}">
                <a16:creationId xmlns:a16="http://schemas.microsoft.com/office/drawing/2014/main" id="{3BDF3A22-34FA-4DB4-8A7B-778C330D292A}"/>
              </a:ext>
            </a:extLst>
          </p:cNvPr>
          <p:cNvSpPr txBox="1"/>
          <p:nvPr/>
        </p:nvSpPr>
        <p:spPr>
          <a:xfrm>
            <a:off x="2124559" y="2760819"/>
            <a:ext cx="2581603" cy="3901521"/>
          </a:xfrm>
          <a:prstGeom prst="rect">
            <a:avLst/>
          </a:prstGeom>
          <a:noFill/>
          <a:ln>
            <a:noFill/>
          </a:ln>
        </p:spPr>
        <p:txBody>
          <a:bodyPr spcFirstLastPara="1" wrap="square" lIns="91425" tIns="45700" rIns="91425" bIns="45700" anchor="t" anchorCtr="0">
            <a:noAutofit/>
          </a:bodyPr>
          <a:lstStyle/>
          <a:p>
            <a:pPr>
              <a:lnSpc>
                <a:spcPct val="90000"/>
              </a:lnSpc>
              <a:spcBef>
                <a:spcPts val="1000"/>
              </a:spcBef>
              <a:buClr>
                <a:schemeClr val="accent1"/>
              </a:buClr>
              <a:buSzPts val="2000"/>
            </a:pPr>
            <a:r>
              <a:rPr lang="en-US" sz="2000" b="1" dirty="0">
                <a:latin typeface="Garamond" panose="02020404030301010803" pitchFamily="18" charset="0"/>
                <a:ea typeface="Asap"/>
                <a:cs typeface="Calibri" panose="020F0502020204030204" pitchFamily="34" charset="0"/>
                <a:sym typeface="Asap"/>
              </a:rPr>
              <a:t>Head to the room number indicated on your text</a:t>
            </a:r>
          </a:p>
          <a:p>
            <a:pPr>
              <a:lnSpc>
                <a:spcPct val="90000"/>
              </a:lnSpc>
              <a:spcBef>
                <a:spcPts val="1000"/>
              </a:spcBef>
              <a:buClr>
                <a:schemeClr val="accent1"/>
              </a:buClr>
              <a:buSzPts val="2000"/>
            </a:pPr>
            <a:r>
              <a:rPr lang="en-US" sz="2000" b="1" dirty="0">
                <a:latin typeface="Garamond" panose="02020404030301010803" pitchFamily="18" charset="0"/>
                <a:ea typeface="Asap"/>
                <a:cs typeface="Calibri" panose="020F0502020204030204" pitchFamily="34" charset="0"/>
                <a:sym typeface="Asap"/>
              </a:rPr>
              <a:t>Open your ballot and press “Start Round”</a:t>
            </a:r>
            <a:endParaRPr sz="2000" b="1" dirty="0">
              <a:latin typeface="Garamond" panose="02020404030301010803" pitchFamily="18" charset="0"/>
              <a:cs typeface="Calibri" panose="020F0502020204030204" pitchFamily="34" charset="0"/>
            </a:endParaRPr>
          </a:p>
        </p:txBody>
      </p:sp>
      <p:sp>
        <p:nvSpPr>
          <p:cNvPr id="10" name="Google Shape;318;p43">
            <a:extLst>
              <a:ext uri="{FF2B5EF4-FFF2-40B4-BE49-F238E27FC236}">
                <a16:creationId xmlns:a16="http://schemas.microsoft.com/office/drawing/2014/main" id="{5914F4A3-848B-4756-9FFD-F11BA406E7BB}"/>
              </a:ext>
            </a:extLst>
          </p:cNvPr>
          <p:cNvSpPr txBox="1"/>
          <p:nvPr/>
        </p:nvSpPr>
        <p:spPr>
          <a:xfrm>
            <a:off x="2373324" y="1805907"/>
            <a:ext cx="1804265" cy="823912"/>
          </a:xfrm>
          <a:prstGeom prst="rect">
            <a:avLst/>
          </a:prstGeom>
          <a:noFill/>
          <a:ln>
            <a:noFill/>
          </a:ln>
        </p:spPr>
        <p:txBody>
          <a:bodyPr spcFirstLastPara="1" wrap="square" lIns="91425" tIns="45700" rIns="91425" bIns="45700" anchor="ctr" anchorCtr="0">
            <a:noAutofit/>
          </a:bodyPr>
          <a:lstStyle/>
          <a:p>
            <a:pPr>
              <a:lnSpc>
                <a:spcPct val="90000"/>
              </a:lnSpc>
              <a:buClr>
                <a:schemeClr val="accent1"/>
              </a:buClr>
              <a:buSzPts val="2400"/>
            </a:pPr>
            <a:r>
              <a:rPr lang="en-US" sz="2200" b="1" dirty="0">
                <a:latin typeface="Garamond" panose="02020404030301010803" pitchFamily="18" charset="0"/>
                <a:ea typeface="Asap"/>
                <a:cs typeface="Calibri" panose="020F0502020204030204" pitchFamily="34" charset="0"/>
                <a:sym typeface="Asap"/>
              </a:rPr>
              <a:t>Before</a:t>
            </a:r>
            <a:br>
              <a:rPr lang="en-US" sz="2200" b="1" dirty="0">
                <a:latin typeface="Garamond" panose="02020404030301010803" pitchFamily="18" charset="0"/>
                <a:ea typeface="Asap"/>
                <a:cs typeface="Calibri" panose="020F0502020204030204" pitchFamily="34" charset="0"/>
                <a:sym typeface="Asap"/>
              </a:rPr>
            </a:br>
            <a:r>
              <a:rPr lang="en-US" sz="2200" b="1" dirty="0">
                <a:latin typeface="Garamond" panose="02020404030301010803" pitchFamily="18" charset="0"/>
                <a:ea typeface="Asap"/>
                <a:cs typeface="Calibri" panose="020F0502020204030204" pitchFamily="34" charset="0"/>
                <a:sym typeface="Asap"/>
              </a:rPr>
              <a:t>the Round</a:t>
            </a:r>
            <a:endParaRPr sz="2200" b="1" dirty="0">
              <a:latin typeface="Garamond" panose="02020404030301010803" pitchFamily="18" charset="0"/>
              <a:ea typeface="Asap"/>
              <a:cs typeface="Calibri" panose="020F0502020204030204" pitchFamily="34" charset="0"/>
              <a:sym typeface="Asap"/>
            </a:endParaRPr>
          </a:p>
        </p:txBody>
      </p:sp>
    </p:spTree>
    <p:extLst>
      <p:ext uri="{BB962C8B-B14F-4D97-AF65-F5344CB8AC3E}">
        <p14:creationId xmlns:p14="http://schemas.microsoft.com/office/powerpoint/2010/main" val="141572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373</TotalTime>
  <Words>1346</Words>
  <Application>Microsoft Macintosh PowerPoint</Application>
  <PresentationFormat>Widescreen</PresentationFormat>
  <Paragraphs>177</Paragraphs>
  <Slides>28</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Calibri</vt:lpstr>
      <vt:lpstr>Garamond</vt:lpstr>
      <vt:lpstr>Roboto Slab</vt:lpstr>
      <vt:lpstr>Tw Cen MT</vt:lpstr>
      <vt:lpstr>Tw Cen MT Condensed</vt:lpstr>
      <vt:lpstr>Wingdings</vt:lpstr>
      <vt:lpstr>Wingdings 3</vt:lpstr>
      <vt:lpstr>Integral</vt:lpstr>
      <vt:lpstr>Judging Policy Debate</vt:lpstr>
      <vt:lpstr>PowerPoint Presentation</vt:lpstr>
      <vt:lpstr>PowerPoint Presentation</vt:lpstr>
      <vt:lpstr>Goals</vt:lpstr>
      <vt:lpstr>1. The Basics of Policy Debate</vt:lpstr>
      <vt:lpstr>The Basics of a policy Debate</vt:lpstr>
      <vt:lpstr>THE BASICS OF POLICY DEBATE: TWO JUDGE DUTIES</vt:lpstr>
      <vt:lpstr>BE A CREATOR OF COMMUNITY</vt:lpstr>
      <vt:lpstr>PowerPoint Presentation</vt:lpstr>
      <vt:lpstr>2. How To Choose a winner</vt:lpstr>
      <vt:lpstr>The Resolution</vt:lpstr>
      <vt:lpstr>PowerPoint Presentation</vt:lpstr>
      <vt:lpstr>Online Debate!</vt:lpstr>
      <vt:lpstr>How to Choose a Winner: The AFFIRMATIVE BURDEN OF PROOF</vt:lpstr>
      <vt:lpstr>How to choose a winner:      ThE NEGATIVE BURDEN OF REJOINDER</vt:lpstr>
      <vt:lpstr>PowerPoint Presentation</vt:lpstr>
      <vt:lpstr>3. How To assign speaker points</vt:lpstr>
      <vt:lpstr>How to assign speaker points</vt:lpstr>
      <vt:lpstr>COMMON HABITS IN NEW DEBATERS</vt:lpstr>
      <vt:lpstr>MORE EXPERIENCED DEBATERS</vt:lpstr>
      <vt:lpstr>4. How To fill out a ballot</vt:lpstr>
      <vt:lpstr>How to fill out a ballot</vt:lpstr>
      <vt:lpstr>How to fill out a ballot</vt:lpstr>
      <vt:lpstr>How to fill out a ballot</vt:lpstr>
      <vt:lpstr>HOW TO FILL OUT A BALLOT</vt:lpstr>
      <vt:lpstr>WRITING A REASON FOR DECISION (RFD)</vt:lpstr>
      <vt:lpstr>POSITIVE FRAMING…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Judging Policy Debate</dc:title>
  <dc:creator>Robert Burns</dc:creator>
  <cp:lastModifiedBy>Robert Burns</cp:lastModifiedBy>
  <cp:revision>18</cp:revision>
  <dcterms:created xsi:type="dcterms:W3CDTF">2020-09-19T22:56:45Z</dcterms:created>
  <dcterms:modified xsi:type="dcterms:W3CDTF">2023-09-12T18:06:14Z</dcterms:modified>
</cp:coreProperties>
</file>