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0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3356" y="2925902"/>
            <a:ext cx="876528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54710" y="3862781"/>
            <a:ext cx="10482579" cy="130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5331" y="1856993"/>
            <a:ext cx="3912234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1939" y="632917"/>
            <a:ext cx="8088121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8892" y="2123135"/>
            <a:ext cx="9894214" cy="393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091" y="3050870"/>
            <a:ext cx="4345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50" dirty="0">
                <a:solidFill>
                  <a:srgbClr val="0D0D0D"/>
                </a:solidFill>
                <a:latin typeface="Trebuchet MS"/>
                <a:cs typeface="Trebuchet MS"/>
              </a:rPr>
              <a:t>J</a:t>
            </a:r>
            <a:r>
              <a:rPr sz="3600" b="0" spc="-64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3600" b="0" spc="-515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3600" b="0" spc="-740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3600" b="0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3600" b="0" spc="-605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3600" b="0" spc="-930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3600" b="0" spc="-5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0" spc="-484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3600" b="0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3600" b="0" spc="-605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3600" b="0" spc="-650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3600" b="0" spc="-590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3600" b="0" spc="-484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3600" b="0" spc="-800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3600" b="0" spc="2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0" spc="-515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3600" b="0" spc="-590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3600" b="0" spc="-64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3600" b="0" spc="-740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3600" b="0" spc="-484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3600" b="0" spc="-43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3600" b="0" spc="-570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40" y="3764279"/>
            <a:ext cx="4754880" cy="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880" y="0"/>
                </a:lnTo>
              </a:path>
            </a:pathLst>
          </a:custGeom>
          <a:ln w="18288">
            <a:solidFill>
              <a:srgbClr val="13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2464" y="1127521"/>
            <a:ext cx="4478059" cy="4264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3903" y="1548383"/>
            <a:ext cx="5279390" cy="5224780"/>
            <a:chOff x="3803903" y="1548383"/>
            <a:chExt cx="5279390" cy="5224780"/>
          </a:xfrm>
        </p:grpSpPr>
        <p:sp>
          <p:nvSpPr>
            <p:cNvPr id="3" name="object 3"/>
            <p:cNvSpPr/>
            <p:nvPr/>
          </p:nvSpPr>
          <p:spPr>
            <a:xfrm>
              <a:off x="3808475" y="1552955"/>
              <a:ext cx="5270500" cy="5215255"/>
            </a:xfrm>
            <a:custGeom>
              <a:avLst/>
              <a:gdLst/>
              <a:ahLst/>
              <a:cxnLst/>
              <a:rect l="l" t="t" r="r" b="b"/>
              <a:pathLst>
                <a:path w="5270500" h="5215255">
                  <a:moveTo>
                    <a:pt x="0" y="2607564"/>
                  </a:moveTo>
                  <a:lnTo>
                    <a:pt x="435" y="2559660"/>
                  </a:lnTo>
                  <a:lnTo>
                    <a:pt x="1737" y="2511965"/>
                  </a:lnTo>
                  <a:lnTo>
                    <a:pt x="3898" y="2464488"/>
                  </a:lnTo>
                  <a:lnTo>
                    <a:pt x="6911" y="2417235"/>
                  </a:lnTo>
                  <a:lnTo>
                    <a:pt x="10768" y="2370213"/>
                  </a:lnTo>
                  <a:lnTo>
                    <a:pt x="15461" y="2323430"/>
                  </a:lnTo>
                  <a:lnTo>
                    <a:pt x="20984" y="2276893"/>
                  </a:lnTo>
                  <a:lnTo>
                    <a:pt x="27328" y="2230610"/>
                  </a:lnTo>
                  <a:lnTo>
                    <a:pt x="34486" y="2184588"/>
                  </a:lnTo>
                  <a:lnTo>
                    <a:pt x="42452" y="2138834"/>
                  </a:lnTo>
                  <a:lnTo>
                    <a:pt x="51217" y="2093356"/>
                  </a:lnTo>
                  <a:lnTo>
                    <a:pt x="60774" y="2048161"/>
                  </a:lnTo>
                  <a:lnTo>
                    <a:pt x="71115" y="2003257"/>
                  </a:lnTo>
                  <a:lnTo>
                    <a:pt x="82234" y="1958650"/>
                  </a:lnTo>
                  <a:lnTo>
                    <a:pt x="94122" y="1914348"/>
                  </a:lnTo>
                  <a:lnTo>
                    <a:pt x="106773" y="1870359"/>
                  </a:lnTo>
                  <a:lnTo>
                    <a:pt x="120178" y="1826690"/>
                  </a:lnTo>
                  <a:lnTo>
                    <a:pt x="134331" y="1783348"/>
                  </a:lnTo>
                  <a:lnTo>
                    <a:pt x="149224" y="1740340"/>
                  </a:lnTo>
                  <a:lnTo>
                    <a:pt x="164849" y="1697675"/>
                  </a:lnTo>
                  <a:lnTo>
                    <a:pt x="181199" y="1655359"/>
                  </a:lnTo>
                  <a:lnTo>
                    <a:pt x="198266" y="1613399"/>
                  </a:lnTo>
                  <a:lnTo>
                    <a:pt x="216044" y="1571804"/>
                  </a:lnTo>
                  <a:lnTo>
                    <a:pt x="234525" y="1530580"/>
                  </a:lnTo>
                  <a:lnTo>
                    <a:pt x="253701" y="1489735"/>
                  </a:lnTo>
                  <a:lnTo>
                    <a:pt x="273564" y="1449276"/>
                  </a:lnTo>
                  <a:lnTo>
                    <a:pt x="294108" y="1409210"/>
                  </a:lnTo>
                  <a:lnTo>
                    <a:pt x="315325" y="1369546"/>
                  </a:lnTo>
                  <a:lnTo>
                    <a:pt x="337208" y="1330289"/>
                  </a:lnTo>
                  <a:lnTo>
                    <a:pt x="359748" y="1291448"/>
                  </a:lnTo>
                  <a:lnTo>
                    <a:pt x="382939" y="1253031"/>
                  </a:lnTo>
                  <a:lnTo>
                    <a:pt x="406774" y="1215043"/>
                  </a:lnTo>
                  <a:lnTo>
                    <a:pt x="431244" y="1177493"/>
                  </a:lnTo>
                  <a:lnTo>
                    <a:pt x="456342" y="1140388"/>
                  </a:lnTo>
                  <a:lnTo>
                    <a:pt x="482061" y="1103736"/>
                  </a:lnTo>
                  <a:lnTo>
                    <a:pt x="508394" y="1067543"/>
                  </a:lnTo>
                  <a:lnTo>
                    <a:pt x="535332" y="1031818"/>
                  </a:lnTo>
                  <a:lnTo>
                    <a:pt x="562869" y="996567"/>
                  </a:lnTo>
                  <a:lnTo>
                    <a:pt x="590998" y="961798"/>
                  </a:lnTo>
                  <a:lnTo>
                    <a:pt x="619709" y="927518"/>
                  </a:lnTo>
                  <a:lnTo>
                    <a:pt x="648997" y="893734"/>
                  </a:lnTo>
                  <a:lnTo>
                    <a:pt x="678854" y="860455"/>
                  </a:lnTo>
                  <a:lnTo>
                    <a:pt x="709272" y="827687"/>
                  </a:lnTo>
                  <a:lnTo>
                    <a:pt x="740244" y="795437"/>
                  </a:lnTo>
                  <a:lnTo>
                    <a:pt x="771763" y="763714"/>
                  </a:lnTo>
                  <a:lnTo>
                    <a:pt x="803820" y="732524"/>
                  </a:lnTo>
                  <a:lnTo>
                    <a:pt x="836409" y="701875"/>
                  </a:lnTo>
                  <a:lnTo>
                    <a:pt x="869522" y="671774"/>
                  </a:lnTo>
                  <a:lnTo>
                    <a:pt x="903152" y="642228"/>
                  </a:lnTo>
                  <a:lnTo>
                    <a:pt x="937291" y="613245"/>
                  </a:lnTo>
                  <a:lnTo>
                    <a:pt x="971932" y="584833"/>
                  </a:lnTo>
                  <a:lnTo>
                    <a:pt x="1007067" y="556998"/>
                  </a:lnTo>
                  <a:lnTo>
                    <a:pt x="1042689" y="529748"/>
                  </a:lnTo>
                  <a:lnTo>
                    <a:pt x="1078790" y="503090"/>
                  </a:lnTo>
                  <a:lnTo>
                    <a:pt x="1115364" y="477032"/>
                  </a:lnTo>
                  <a:lnTo>
                    <a:pt x="1152402" y="451581"/>
                  </a:lnTo>
                  <a:lnTo>
                    <a:pt x="1189897" y="426745"/>
                  </a:lnTo>
                  <a:lnTo>
                    <a:pt x="1227842" y="402530"/>
                  </a:lnTo>
                  <a:lnTo>
                    <a:pt x="1266229" y="378944"/>
                  </a:lnTo>
                  <a:lnTo>
                    <a:pt x="1305052" y="355995"/>
                  </a:lnTo>
                  <a:lnTo>
                    <a:pt x="1344301" y="333689"/>
                  </a:lnTo>
                  <a:lnTo>
                    <a:pt x="1383970" y="312035"/>
                  </a:lnTo>
                  <a:lnTo>
                    <a:pt x="1424052" y="291039"/>
                  </a:lnTo>
                  <a:lnTo>
                    <a:pt x="1464539" y="270710"/>
                  </a:lnTo>
                  <a:lnTo>
                    <a:pt x="1505424" y="251053"/>
                  </a:lnTo>
                  <a:lnTo>
                    <a:pt x="1546698" y="232077"/>
                  </a:lnTo>
                  <a:lnTo>
                    <a:pt x="1588356" y="213790"/>
                  </a:lnTo>
                  <a:lnTo>
                    <a:pt x="1630388" y="196197"/>
                  </a:lnTo>
                  <a:lnTo>
                    <a:pt x="1672789" y="179308"/>
                  </a:lnTo>
                  <a:lnTo>
                    <a:pt x="1715550" y="163128"/>
                  </a:lnTo>
                  <a:lnTo>
                    <a:pt x="1758664" y="147666"/>
                  </a:lnTo>
                  <a:lnTo>
                    <a:pt x="1802123" y="132929"/>
                  </a:lnTo>
                  <a:lnTo>
                    <a:pt x="1845921" y="118924"/>
                  </a:lnTo>
                  <a:lnTo>
                    <a:pt x="1890049" y="105658"/>
                  </a:lnTo>
                  <a:lnTo>
                    <a:pt x="1934501" y="93140"/>
                  </a:lnTo>
                  <a:lnTo>
                    <a:pt x="1979268" y="81376"/>
                  </a:lnTo>
                  <a:lnTo>
                    <a:pt x="2024343" y="70373"/>
                  </a:lnTo>
                  <a:lnTo>
                    <a:pt x="2069720" y="60139"/>
                  </a:lnTo>
                  <a:lnTo>
                    <a:pt x="2115389" y="50682"/>
                  </a:lnTo>
                  <a:lnTo>
                    <a:pt x="2161345" y="42009"/>
                  </a:lnTo>
                  <a:lnTo>
                    <a:pt x="2207579" y="34126"/>
                  </a:lnTo>
                  <a:lnTo>
                    <a:pt x="2254085" y="27043"/>
                  </a:lnTo>
                  <a:lnTo>
                    <a:pt x="2300854" y="20764"/>
                  </a:lnTo>
                  <a:lnTo>
                    <a:pt x="2347879" y="15300"/>
                  </a:lnTo>
                  <a:lnTo>
                    <a:pt x="2395153" y="10655"/>
                  </a:lnTo>
                  <a:lnTo>
                    <a:pt x="2442669" y="6839"/>
                  </a:lnTo>
                  <a:lnTo>
                    <a:pt x="2490418" y="3858"/>
                  </a:lnTo>
                  <a:lnTo>
                    <a:pt x="2538394" y="1719"/>
                  </a:lnTo>
                  <a:lnTo>
                    <a:pt x="2586589" y="431"/>
                  </a:lnTo>
                  <a:lnTo>
                    <a:pt x="2634996" y="0"/>
                  </a:lnTo>
                  <a:lnTo>
                    <a:pt x="2683402" y="431"/>
                  </a:lnTo>
                  <a:lnTo>
                    <a:pt x="2731597" y="1719"/>
                  </a:lnTo>
                  <a:lnTo>
                    <a:pt x="2779573" y="3858"/>
                  </a:lnTo>
                  <a:lnTo>
                    <a:pt x="2827322" y="6839"/>
                  </a:lnTo>
                  <a:lnTo>
                    <a:pt x="2874838" y="10655"/>
                  </a:lnTo>
                  <a:lnTo>
                    <a:pt x="2922112" y="15300"/>
                  </a:lnTo>
                  <a:lnTo>
                    <a:pt x="2969137" y="20764"/>
                  </a:lnTo>
                  <a:lnTo>
                    <a:pt x="3015906" y="27043"/>
                  </a:lnTo>
                  <a:lnTo>
                    <a:pt x="3062412" y="34126"/>
                  </a:lnTo>
                  <a:lnTo>
                    <a:pt x="3108646" y="42009"/>
                  </a:lnTo>
                  <a:lnTo>
                    <a:pt x="3154602" y="50682"/>
                  </a:lnTo>
                  <a:lnTo>
                    <a:pt x="3200271" y="60139"/>
                  </a:lnTo>
                  <a:lnTo>
                    <a:pt x="3245648" y="70373"/>
                  </a:lnTo>
                  <a:lnTo>
                    <a:pt x="3290723" y="81376"/>
                  </a:lnTo>
                  <a:lnTo>
                    <a:pt x="3335490" y="93140"/>
                  </a:lnTo>
                  <a:lnTo>
                    <a:pt x="3379942" y="105658"/>
                  </a:lnTo>
                  <a:lnTo>
                    <a:pt x="3424070" y="118924"/>
                  </a:lnTo>
                  <a:lnTo>
                    <a:pt x="3467868" y="132929"/>
                  </a:lnTo>
                  <a:lnTo>
                    <a:pt x="3511327" y="147666"/>
                  </a:lnTo>
                  <a:lnTo>
                    <a:pt x="3554441" y="163128"/>
                  </a:lnTo>
                  <a:lnTo>
                    <a:pt x="3597202" y="179308"/>
                  </a:lnTo>
                  <a:lnTo>
                    <a:pt x="3639603" y="196197"/>
                  </a:lnTo>
                  <a:lnTo>
                    <a:pt x="3681635" y="213790"/>
                  </a:lnTo>
                  <a:lnTo>
                    <a:pt x="3723293" y="232077"/>
                  </a:lnTo>
                  <a:lnTo>
                    <a:pt x="3764567" y="251053"/>
                  </a:lnTo>
                  <a:lnTo>
                    <a:pt x="3805452" y="270710"/>
                  </a:lnTo>
                  <a:lnTo>
                    <a:pt x="3845939" y="291039"/>
                  </a:lnTo>
                  <a:lnTo>
                    <a:pt x="3886021" y="312035"/>
                  </a:lnTo>
                  <a:lnTo>
                    <a:pt x="3925690" y="333689"/>
                  </a:lnTo>
                  <a:lnTo>
                    <a:pt x="3964940" y="355995"/>
                  </a:lnTo>
                  <a:lnTo>
                    <a:pt x="4003762" y="378944"/>
                  </a:lnTo>
                  <a:lnTo>
                    <a:pt x="4042149" y="402530"/>
                  </a:lnTo>
                  <a:lnTo>
                    <a:pt x="4080094" y="426745"/>
                  </a:lnTo>
                  <a:lnTo>
                    <a:pt x="4117589" y="451581"/>
                  </a:lnTo>
                  <a:lnTo>
                    <a:pt x="4154627" y="477032"/>
                  </a:lnTo>
                  <a:lnTo>
                    <a:pt x="4191201" y="503090"/>
                  </a:lnTo>
                  <a:lnTo>
                    <a:pt x="4227302" y="529748"/>
                  </a:lnTo>
                  <a:lnTo>
                    <a:pt x="4262924" y="556998"/>
                  </a:lnTo>
                  <a:lnTo>
                    <a:pt x="4298059" y="584833"/>
                  </a:lnTo>
                  <a:lnTo>
                    <a:pt x="4332700" y="613245"/>
                  </a:lnTo>
                  <a:lnTo>
                    <a:pt x="4366839" y="642228"/>
                  </a:lnTo>
                  <a:lnTo>
                    <a:pt x="4400469" y="671774"/>
                  </a:lnTo>
                  <a:lnTo>
                    <a:pt x="4433582" y="701875"/>
                  </a:lnTo>
                  <a:lnTo>
                    <a:pt x="4466171" y="732524"/>
                  </a:lnTo>
                  <a:lnTo>
                    <a:pt x="4498228" y="763714"/>
                  </a:lnTo>
                  <a:lnTo>
                    <a:pt x="4529747" y="795437"/>
                  </a:lnTo>
                  <a:lnTo>
                    <a:pt x="4560719" y="827687"/>
                  </a:lnTo>
                  <a:lnTo>
                    <a:pt x="4591137" y="860455"/>
                  </a:lnTo>
                  <a:lnTo>
                    <a:pt x="4620994" y="893734"/>
                  </a:lnTo>
                  <a:lnTo>
                    <a:pt x="4650282" y="927518"/>
                  </a:lnTo>
                  <a:lnTo>
                    <a:pt x="4678993" y="961798"/>
                  </a:lnTo>
                  <a:lnTo>
                    <a:pt x="4707122" y="996567"/>
                  </a:lnTo>
                  <a:lnTo>
                    <a:pt x="4734659" y="1031818"/>
                  </a:lnTo>
                  <a:lnTo>
                    <a:pt x="4761597" y="1067543"/>
                  </a:lnTo>
                  <a:lnTo>
                    <a:pt x="4787930" y="1103736"/>
                  </a:lnTo>
                  <a:lnTo>
                    <a:pt x="4813649" y="1140388"/>
                  </a:lnTo>
                  <a:lnTo>
                    <a:pt x="4838747" y="1177493"/>
                  </a:lnTo>
                  <a:lnTo>
                    <a:pt x="4863217" y="1215043"/>
                  </a:lnTo>
                  <a:lnTo>
                    <a:pt x="4887052" y="1253031"/>
                  </a:lnTo>
                  <a:lnTo>
                    <a:pt x="4910243" y="1291448"/>
                  </a:lnTo>
                  <a:lnTo>
                    <a:pt x="4932783" y="1330289"/>
                  </a:lnTo>
                  <a:lnTo>
                    <a:pt x="4954666" y="1369546"/>
                  </a:lnTo>
                  <a:lnTo>
                    <a:pt x="4975883" y="1409210"/>
                  </a:lnTo>
                  <a:lnTo>
                    <a:pt x="4996427" y="1449276"/>
                  </a:lnTo>
                  <a:lnTo>
                    <a:pt x="5016290" y="1489735"/>
                  </a:lnTo>
                  <a:lnTo>
                    <a:pt x="5035466" y="1530580"/>
                  </a:lnTo>
                  <a:lnTo>
                    <a:pt x="5053947" y="1571804"/>
                  </a:lnTo>
                  <a:lnTo>
                    <a:pt x="5071725" y="1613399"/>
                  </a:lnTo>
                  <a:lnTo>
                    <a:pt x="5088792" y="1655359"/>
                  </a:lnTo>
                  <a:lnTo>
                    <a:pt x="5105142" y="1697675"/>
                  </a:lnTo>
                  <a:lnTo>
                    <a:pt x="5120767" y="1740340"/>
                  </a:lnTo>
                  <a:lnTo>
                    <a:pt x="5135660" y="1783348"/>
                  </a:lnTo>
                  <a:lnTo>
                    <a:pt x="5149813" y="1826690"/>
                  </a:lnTo>
                  <a:lnTo>
                    <a:pt x="5163218" y="1870359"/>
                  </a:lnTo>
                  <a:lnTo>
                    <a:pt x="5175869" y="1914348"/>
                  </a:lnTo>
                  <a:lnTo>
                    <a:pt x="5187757" y="1958650"/>
                  </a:lnTo>
                  <a:lnTo>
                    <a:pt x="5198876" y="2003257"/>
                  </a:lnTo>
                  <a:lnTo>
                    <a:pt x="5209217" y="2048161"/>
                  </a:lnTo>
                  <a:lnTo>
                    <a:pt x="5218774" y="2093356"/>
                  </a:lnTo>
                  <a:lnTo>
                    <a:pt x="5227539" y="2138834"/>
                  </a:lnTo>
                  <a:lnTo>
                    <a:pt x="5235505" y="2184588"/>
                  </a:lnTo>
                  <a:lnTo>
                    <a:pt x="5242663" y="2230610"/>
                  </a:lnTo>
                  <a:lnTo>
                    <a:pt x="5249007" y="2276893"/>
                  </a:lnTo>
                  <a:lnTo>
                    <a:pt x="5254530" y="2323430"/>
                  </a:lnTo>
                  <a:lnTo>
                    <a:pt x="5259223" y="2370213"/>
                  </a:lnTo>
                  <a:lnTo>
                    <a:pt x="5263080" y="2417235"/>
                  </a:lnTo>
                  <a:lnTo>
                    <a:pt x="5266093" y="2464488"/>
                  </a:lnTo>
                  <a:lnTo>
                    <a:pt x="5268254" y="2511965"/>
                  </a:lnTo>
                  <a:lnTo>
                    <a:pt x="5269556" y="2559660"/>
                  </a:lnTo>
                  <a:lnTo>
                    <a:pt x="5269992" y="2607564"/>
                  </a:lnTo>
                  <a:lnTo>
                    <a:pt x="5269556" y="2655465"/>
                  </a:lnTo>
                  <a:lnTo>
                    <a:pt x="5268254" y="2703157"/>
                  </a:lnTo>
                  <a:lnTo>
                    <a:pt x="5266093" y="2750633"/>
                  </a:lnTo>
                  <a:lnTo>
                    <a:pt x="5263080" y="2797885"/>
                  </a:lnTo>
                  <a:lnTo>
                    <a:pt x="5259223" y="2844905"/>
                  </a:lnTo>
                  <a:lnTo>
                    <a:pt x="5254530" y="2891686"/>
                  </a:lnTo>
                  <a:lnTo>
                    <a:pt x="5249007" y="2938221"/>
                  </a:lnTo>
                  <a:lnTo>
                    <a:pt x="5242663" y="2984503"/>
                  </a:lnTo>
                  <a:lnTo>
                    <a:pt x="5235505" y="3030524"/>
                  </a:lnTo>
                  <a:lnTo>
                    <a:pt x="5227539" y="3076276"/>
                  </a:lnTo>
                  <a:lnTo>
                    <a:pt x="5218774" y="3121753"/>
                  </a:lnTo>
                  <a:lnTo>
                    <a:pt x="5209217" y="3166947"/>
                  </a:lnTo>
                  <a:lnTo>
                    <a:pt x="5198876" y="3211850"/>
                  </a:lnTo>
                  <a:lnTo>
                    <a:pt x="5187757" y="3256456"/>
                  </a:lnTo>
                  <a:lnTo>
                    <a:pt x="5175869" y="3300757"/>
                  </a:lnTo>
                  <a:lnTo>
                    <a:pt x="5163218" y="3344745"/>
                  </a:lnTo>
                  <a:lnTo>
                    <a:pt x="5149813" y="3388413"/>
                  </a:lnTo>
                  <a:lnTo>
                    <a:pt x="5135660" y="3431755"/>
                  </a:lnTo>
                  <a:lnTo>
                    <a:pt x="5120767" y="3474762"/>
                  </a:lnTo>
                  <a:lnTo>
                    <a:pt x="5105142" y="3517426"/>
                  </a:lnTo>
                  <a:lnTo>
                    <a:pt x="5088792" y="3559742"/>
                  </a:lnTo>
                  <a:lnTo>
                    <a:pt x="5071725" y="3601701"/>
                  </a:lnTo>
                  <a:lnTo>
                    <a:pt x="5053947" y="3643296"/>
                  </a:lnTo>
                  <a:lnTo>
                    <a:pt x="5035466" y="3684519"/>
                  </a:lnTo>
                  <a:lnTo>
                    <a:pt x="5016290" y="3725364"/>
                  </a:lnTo>
                  <a:lnTo>
                    <a:pt x="4996427" y="3765823"/>
                  </a:lnTo>
                  <a:lnTo>
                    <a:pt x="4975883" y="3805888"/>
                  </a:lnTo>
                  <a:lnTo>
                    <a:pt x="4954666" y="3845553"/>
                  </a:lnTo>
                  <a:lnTo>
                    <a:pt x="4932783" y="3884809"/>
                  </a:lnTo>
                  <a:lnTo>
                    <a:pt x="4910243" y="3923650"/>
                  </a:lnTo>
                  <a:lnTo>
                    <a:pt x="4887052" y="3962068"/>
                  </a:lnTo>
                  <a:lnTo>
                    <a:pt x="4863217" y="4000056"/>
                  </a:lnTo>
                  <a:lnTo>
                    <a:pt x="4838747" y="4037606"/>
                  </a:lnTo>
                  <a:lnTo>
                    <a:pt x="4813649" y="4074710"/>
                  </a:lnTo>
                  <a:lnTo>
                    <a:pt x="4787930" y="4111363"/>
                  </a:lnTo>
                  <a:lnTo>
                    <a:pt x="4761597" y="4147556"/>
                  </a:lnTo>
                  <a:lnTo>
                    <a:pt x="4734659" y="4183282"/>
                  </a:lnTo>
                  <a:lnTo>
                    <a:pt x="4707122" y="4218533"/>
                  </a:lnTo>
                  <a:lnTo>
                    <a:pt x="4678993" y="4253302"/>
                  </a:lnTo>
                  <a:lnTo>
                    <a:pt x="4650282" y="4287583"/>
                  </a:lnTo>
                  <a:lnTo>
                    <a:pt x="4620994" y="4321366"/>
                  </a:lnTo>
                  <a:lnTo>
                    <a:pt x="4591137" y="4354646"/>
                  </a:lnTo>
                  <a:lnTo>
                    <a:pt x="4560719" y="4387415"/>
                  </a:lnTo>
                  <a:lnTo>
                    <a:pt x="4529747" y="4419665"/>
                  </a:lnTo>
                  <a:lnTo>
                    <a:pt x="4498228" y="4451389"/>
                  </a:lnTo>
                  <a:lnTo>
                    <a:pt x="4466171" y="4482579"/>
                  </a:lnTo>
                  <a:lnTo>
                    <a:pt x="4433582" y="4513229"/>
                  </a:lnTo>
                  <a:lnTo>
                    <a:pt x="4400469" y="4543330"/>
                  </a:lnTo>
                  <a:lnTo>
                    <a:pt x="4366839" y="4572877"/>
                  </a:lnTo>
                  <a:lnTo>
                    <a:pt x="4332700" y="4601860"/>
                  </a:lnTo>
                  <a:lnTo>
                    <a:pt x="4298059" y="4630273"/>
                  </a:lnTo>
                  <a:lnTo>
                    <a:pt x="4262924" y="4658109"/>
                  </a:lnTo>
                  <a:lnTo>
                    <a:pt x="4227302" y="4685359"/>
                  </a:lnTo>
                  <a:lnTo>
                    <a:pt x="4191201" y="4712018"/>
                  </a:lnTo>
                  <a:lnTo>
                    <a:pt x="4154627" y="4738076"/>
                  </a:lnTo>
                  <a:lnTo>
                    <a:pt x="4117589" y="4763528"/>
                  </a:lnTo>
                  <a:lnTo>
                    <a:pt x="4080094" y="4788365"/>
                  </a:lnTo>
                  <a:lnTo>
                    <a:pt x="4042149" y="4812581"/>
                  </a:lnTo>
                  <a:lnTo>
                    <a:pt x="4003762" y="4836167"/>
                  </a:lnTo>
                  <a:lnTo>
                    <a:pt x="3964939" y="4859117"/>
                  </a:lnTo>
                  <a:lnTo>
                    <a:pt x="3925690" y="4881423"/>
                  </a:lnTo>
                  <a:lnTo>
                    <a:pt x="3886021" y="4903078"/>
                  </a:lnTo>
                  <a:lnTo>
                    <a:pt x="3845939" y="4924075"/>
                  </a:lnTo>
                  <a:lnTo>
                    <a:pt x="3805452" y="4944405"/>
                  </a:lnTo>
                  <a:lnTo>
                    <a:pt x="3764567" y="4964062"/>
                  </a:lnTo>
                  <a:lnTo>
                    <a:pt x="3723293" y="4983039"/>
                  </a:lnTo>
                  <a:lnTo>
                    <a:pt x="3681635" y="5001327"/>
                  </a:lnTo>
                  <a:lnTo>
                    <a:pt x="3639603" y="5018920"/>
                  </a:lnTo>
                  <a:lnTo>
                    <a:pt x="3597202" y="5035810"/>
                  </a:lnTo>
                  <a:lnTo>
                    <a:pt x="3554441" y="5051990"/>
                  </a:lnTo>
                  <a:lnTo>
                    <a:pt x="3511327" y="5067453"/>
                  </a:lnTo>
                  <a:lnTo>
                    <a:pt x="3467868" y="5082191"/>
                  </a:lnTo>
                  <a:lnTo>
                    <a:pt x="3424070" y="5096196"/>
                  </a:lnTo>
                  <a:lnTo>
                    <a:pt x="3379942" y="5109462"/>
                  </a:lnTo>
                  <a:lnTo>
                    <a:pt x="3335490" y="5121982"/>
                  </a:lnTo>
                  <a:lnTo>
                    <a:pt x="3290723" y="5133746"/>
                  </a:lnTo>
                  <a:lnTo>
                    <a:pt x="3245648" y="5144749"/>
                  </a:lnTo>
                  <a:lnTo>
                    <a:pt x="3200271" y="5154983"/>
                  </a:lnTo>
                  <a:lnTo>
                    <a:pt x="3154602" y="5164441"/>
                  </a:lnTo>
                  <a:lnTo>
                    <a:pt x="3108646" y="5173115"/>
                  </a:lnTo>
                  <a:lnTo>
                    <a:pt x="3062412" y="5180998"/>
                  </a:lnTo>
                  <a:lnTo>
                    <a:pt x="3015906" y="5188082"/>
                  </a:lnTo>
                  <a:lnTo>
                    <a:pt x="2969137" y="5194360"/>
                  </a:lnTo>
                  <a:lnTo>
                    <a:pt x="2922112" y="5199825"/>
                  </a:lnTo>
                  <a:lnTo>
                    <a:pt x="2874838" y="5204470"/>
                  </a:lnTo>
                  <a:lnTo>
                    <a:pt x="2827322" y="5208287"/>
                  </a:lnTo>
                  <a:lnTo>
                    <a:pt x="2779573" y="5211268"/>
                  </a:lnTo>
                  <a:lnTo>
                    <a:pt x="2731597" y="5213406"/>
                  </a:lnTo>
                  <a:lnTo>
                    <a:pt x="2683402" y="5214695"/>
                  </a:lnTo>
                  <a:lnTo>
                    <a:pt x="2634996" y="5215126"/>
                  </a:lnTo>
                  <a:lnTo>
                    <a:pt x="2586589" y="5214695"/>
                  </a:lnTo>
                  <a:lnTo>
                    <a:pt x="2538394" y="5213406"/>
                  </a:lnTo>
                  <a:lnTo>
                    <a:pt x="2490418" y="5211268"/>
                  </a:lnTo>
                  <a:lnTo>
                    <a:pt x="2442669" y="5208287"/>
                  </a:lnTo>
                  <a:lnTo>
                    <a:pt x="2395153" y="5204470"/>
                  </a:lnTo>
                  <a:lnTo>
                    <a:pt x="2347879" y="5199825"/>
                  </a:lnTo>
                  <a:lnTo>
                    <a:pt x="2300854" y="5194360"/>
                  </a:lnTo>
                  <a:lnTo>
                    <a:pt x="2254085" y="5188082"/>
                  </a:lnTo>
                  <a:lnTo>
                    <a:pt x="2207579" y="5180998"/>
                  </a:lnTo>
                  <a:lnTo>
                    <a:pt x="2161345" y="5173115"/>
                  </a:lnTo>
                  <a:lnTo>
                    <a:pt x="2115389" y="5164441"/>
                  </a:lnTo>
                  <a:lnTo>
                    <a:pt x="2069720" y="5154983"/>
                  </a:lnTo>
                  <a:lnTo>
                    <a:pt x="2024343" y="5144749"/>
                  </a:lnTo>
                  <a:lnTo>
                    <a:pt x="1979268" y="5133746"/>
                  </a:lnTo>
                  <a:lnTo>
                    <a:pt x="1934501" y="5121982"/>
                  </a:lnTo>
                  <a:lnTo>
                    <a:pt x="1890049" y="5109462"/>
                  </a:lnTo>
                  <a:lnTo>
                    <a:pt x="1845921" y="5096196"/>
                  </a:lnTo>
                  <a:lnTo>
                    <a:pt x="1802123" y="5082191"/>
                  </a:lnTo>
                  <a:lnTo>
                    <a:pt x="1758664" y="5067453"/>
                  </a:lnTo>
                  <a:lnTo>
                    <a:pt x="1715550" y="5051990"/>
                  </a:lnTo>
                  <a:lnTo>
                    <a:pt x="1672789" y="5035810"/>
                  </a:lnTo>
                  <a:lnTo>
                    <a:pt x="1630388" y="5018920"/>
                  </a:lnTo>
                  <a:lnTo>
                    <a:pt x="1588356" y="5001327"/>
                  </a:lnTo>
                  <a:lnTo>
                    <a:pt x="1546698" y="4983039"/>
                  </a:lnTo>
                  <a:lnTo>
                    <a:pt x="1505424" y="4964062"/>
                  </a:lnTo>
                  <a:lnTo>
                    <a:pt x="1464539" y="4944405"/>
                  </a:lnTo>
                  <a:lnTo>
                    <a:pt x="1424052" y="4924075"/>
                  </a:lnTo>
                  <a:lnTo>
                    <a:pt x="1383970" y="4903078"/>
                  </a:lnTo>
                  <a:lnTo>
                    <a:pt x="1344301" y="4881423"/>
                  </a:lnTo>
                  <a:lnTo>
                    <a:pt x="1305052" y="4859117"/>
                  </a:lnTo>
                  <a:lnTo>
                    <a:pt x="1266229" y="4836167"/>
                  </a:lnTo>
                  <a:lnTo>
                    <a:pt x="1227842" y="4812581"/>
                  </a:lnTo>
                  <a:lnTo>
                    <a:pt x="1189897" y="4788365"/>
                  </a:lnTo>
                  <a:lnTo>
                    <a:pt x="1152402" y="4763528"/>
                  </a:lnTo>
                  <a:lnTo>
                    <a:pt x="1115364" y="4738076"/>
                  </a:lnTo>
                  <a:lnTo>
                    <a:pt x="1078790" y="4712018"/>
                  </a:lnTo>
                  <a:lnTo>
                    <a:pt x="1042689" y="4685359"/>
                  </a:lnTo>
                  <a:lnTo>
                    <a:pt x="1007067" y="4658109"/>
                  </a:lnTo>
                  <a:lnTo>
                    <a:pt x="971932" y="4630273"/>
                  </a:lnTo>
                  <a:lnTo>
                    <a:pt x="937291" y="4601860"/>
                  </a:lnTo>
                  <a:lnTo>
                    <a:pt x="903152" y="4572877"/>
                  </a:lnTo>
                  <a:lnTo>
                    <a:pt x="869522" y="4543330"/>
                  </a:lnTo>
                  <a:lnTo>
                    <a:pt x="836409" y="4513229"/>
                  </a:lnTo>
                  <a:lnTo>
                    <a:pt x="803820" y="4482579"/>
                  </a:lnTo>
                  <a:lnTo>
                    <a:pt x="771763" y="4451389"/>
                  </a:lnTo>
                  <a:lnTo>
                    <a:pt x="740244" y="4419665"/>
                  </a:lnTo>
                  <a:lnTo>
                    <a:pt x="709272" y="4387415"/>
                  </a:lnTo>
                  <a:lnTo>
                    <a:pt x="678854" y="4354646"/>
                  </a:lnTo>
                  <a:lnTo>
                    <a:pt x="648997" y="4321366"/>
                  </a:lnTo>
                  <a:lnTo>
                    <a:pt x="619709" y="4287583"/>
                  </a:lnTo>
                  <a:lnTo>
                    <a:pt x="590998" y="4253302"/>
                  </a:lnTo>
                  <a:lnTo>
                    <a:pt x="562869" y="4218533"/>
                  </a:lnTo>
                  <a:lnTo>
                    <a:pt x="535332" y="4183282"/>
                  </a:lnTo>
                  <a:lnTo>
                    <a:pt x="508394" y="4147556"/>
                  </a:lnTo>
                  <a:lnTo>
                    <a:pt x="482061" y="4111363"/>
                  </a:lnTo>
                  <a:lnTo>
                    <a:pt x="456342" y="4074710"/>
                  </a:lnTo>
                  <a:lnTo>
                    <a:pt x="431244" y="4037606"/>
                  </a:lnTo>
                  <a:lnTo>
                    <a:pt x="406774" y="4000056"/>
                  </a:lnTo>
                  <a:lnTo>
                    <a:pt x="382939" y="3962068"/>
                  </a:lnTo>
                  <a:lnTo>
                    <a:pt x="359748" y="3923650"/>
                  </a:lnTo>
                  <a:lnTo>
                    <a:pt x="337208" y="3884809"/>
                  </a:lnTo>
                  <a:lnTo>
                    <a:pt x="315325" y="3845553"/>
                  </a:lnTo>
                  <a:lnTo>
                    <a:pt x="294108" y="3805888"/>
                  </a:lnTo>
                  <a:lnTo>
                    <a:pt x="273564" y="3765823"/>
                  </a:lnTo>
                  <a:lnTo>
                    <a:pt x="253701" y="3725364"/>
                  </a:lnTo>
                  <a:lnTo>
                    <a:pt x="234525" y="3684519"/>
                  </a:lnTo>
                  <a:lnTo>
                    <a:pt x="216044" y="3643296"/>
                  </a:lnTo>
                  <a:lnTo>
                    <a:pt x="198266" y="3601701"/>
                  </a:lnTo>
                  <a:lnTo>
                    <a:pt x="181199" y="3559742"/>
                  </a:lnTo>
                  <a:lnTo>
                    <a:pt x="164849" y="3517426"/>
                  </a:lnTo>
                  <a:lnTo>
                    <a:pt x="149224" y="3474762"/>
                  </a:lnTo>
                  <a:lnTo>
                    <a:pt x="134331" y="3431755"/>
                  </a:lnTo>
                  <a:lnTo>
                    <a:pt x="120178" y="3388413"/>
                  </a:lnTo>
                  <a:lnTo>
                    <a:pt x="106773" y="3344745"/>
                  </a:lnTo>
                  <a:lnTo>
                    <a:pt x="94122" y="3300757"/>
                  </a:lnTo>
                  <a:lnTo>
                    <a:pt x="82234" y="3256456"/>
                  </a:lnTo>
                  <a:lnTo>
                    <a:pt x="71115" y="3211850"/>
                  </a:lnTo>
                  <a:lnTo>
                    <a:pt x="60774" y="3166947"/>
                  </a:lnTo>
                  <a:lnTo>
                    <a:pt x="51217" y="3121753"/>
                  </a:lnTo>
                  <a:lnTo>
                    <a:pt x="42452" y="3076276"/>
                  </a:lnTo>
                  <a:lnTo>
                    <a:pt x="34486" y="3030524"/>
                  </a:lnTo>
                  <a:lnTo>
                    <a:pt x="27328" y="2984503"/>
                  </a:lnTo>
                  <a:lnTo>
                    <a:pt x="20984" y="2938221"/>
                  </a:lnTo>
                  <a:lnTo>
                    <a:pt x="15461" y="2891686"/>
                  </a:lnTo>
                  <a:lnTo>
                    <a:pt x="10768" y="2844905"/>
                  </a:lnTo>
                  <a:lnTo>
                    <a:pt x="6911" y="2797885"/>
                  </a:lnTo>
                  <a:lnTo>
                    <a:pt x="3898" y="2750633"/>
                  </a:lnTo>
                  <a:lnTo>
                    <a:pt x="1737" y="2703157"/>
                  </a:lnTo>
                  <a:lnTo>
                    <a:pt x="435" y="2655465"/>
                  </a:lnTo>
                  <a:lnTo>
                    <a:pt x="0" y="26075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6178" y="2703965"/>
              <a:ext cx="3129517" cy="33585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9619" y="2318003"/>
              <a:ext cx="3727450" cy="3686810"/>
            </a:xfrm>
            <a:custGeom>
              <a:avLst/>
              <a:gdLst/>
              <a:ahLst/>
              <a:cxnLst/>
              <a:rect l="l" t="t" r="r" b="b"/>
              <a:pathLst>
                <a:path w="3727450" h="3686810">
                  <a:moveTo>
                    <a:pt x="0" y="0"/>
                  </a:moveTo>
                  <a:lnTo>
                    <a:pt x="3727323" y="3686251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3172" y="650189"/>
            <a:ext cx="583565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2</a:t>
            </a:r>
            <a:r>
              <a:rPr sz="5000" b="0" spc="-900" dirty="0">
                <a:solidFill>
                  <a:srgbClr val="0D0D0D"/>
                </a:solidFill>
                <a:latin typeface="Trebuchet MS"/>
                <a:cs typeface="Trebuchet MS"/>
              </a:rPr>
              <a:t>.</a:t>
            </a:r>
            <a:r>
              <a:rPr sz="5000" b="0" spc="-39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b="0" spc="-1295" dirty="0">
                <a:solidFill>
                  <a:srgbClr val="0D0D0D"/>
                </a:solidFill>
                <a:latin typeface="Trebuchet MS"/>
                <a:cs typeface="Trebuchet MS"/>
              </a:rPr>
              <a:t>OW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325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OO</a:t>
            </a: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106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69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38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410" dirty="0">
                <a:solidFill>
                  <a:srgbClr val="0D0D0D"/>
                </a:solidFill>
                <a:latin typeface="Trebuchet MS"/>
                <a:cs typeface="Trebuchet MS"/>
              </a:rPr>
              <a:t>W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19" dirty="0">
                <a:solidFill>
                  <a:srgbClr val="0D0D0D"/>
                </a:solidFill>
                <a:latin typeface="Trebuchet MS"/>
                <a:cs typeface="Trebuchet MS"/>
              </a:rPr>
              <a:t>NN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90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40" y="0"/>
            <a:ext cx="5468620" cy="6858000"/>
          </a:xfrm>
          <a:custGeom>
            <a:avLst/>
            <a:gdLst/>
            <a:ahLst/>
            <a:cxnLst/>
            <a:rect l="l" t="t" r="r" b="b"/>
            <a:pathLst>
              <a:path w="5468620" h="6858000">
                <a:moveTo>
                  <a:pt x="5468111" y="0"/>
                </a:moveTo>
                <a:lnTo>
                  <a:pt x="0" y="0"/>
                </a:lnTo>
                <a:lnTo>
                  <a:pt x="0" y="6858000"/>
                </a:lnTo>
                <a:lnTo>
                  <a:pt x="5468111" y="6858000"/>
                </a:lnTo>
                <a:lnTo>
                  <a:pt x="5468111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34050">
              <a:lnSpc>
                <a:spcPct val="100000"/>
              </a:lnSpc>
              <a:spcBef>
                <a:spcPts val="95"/>
              </a:spcBef>
            </a:pPr>
            <a:r>
              <a:rPr spc="-955" dirty="0"/>
              <a:t>T</a:t>
            </a:r>
            <a:r>
              <a:rPr spc="-869" dirty="0"/>
              <a:t>H</a:t>
            </a:r>
            <a:r>
              <a:rPr spc="-940" dirty="0"/>
              <a:t>E</a:t>
            </a:r>
            <a:r>
              <a:rPr spc="-95" dirty="0"/>
              <a:t> </a:t>
            </a:r>
            <a:r>
              <a:rPr spc="-770" dirty="0"/>
              <a:t>R</a:t>
            </a:r>
            <a:r>
              <a:rPr spc="-760" dirty="0"/>
              <a:t>E</a:t>
            </a:r>
            <a:r>
              <a:rPr spc="-520" dirty="0"/>
              <a:t>S</a:t>
            </a:r>
            <a:r>
              <a:rPr spc="-770" dirty="0"/>
              <a:t>O</a:t>
            </a:r>
            <a:r>
              <a:rPr spc="-810" dirty="0"/>
              <a:t>L</a:t>
            </a:r>
            <a:r>
              <a:rPr spc="-860" dirty="0"/>
              <a:t>U</a:t>
            </a:r>
            <a:r>
              <a:rPr spc="-955" dirty="0"/>
              <a:t>T</a:t>
            </a:r>
            <a:r>
              <a:rPr spc="-35" dirty="0"/>
              <a:t>I</a:t>
            </a:r>
            <a:r>
              <a:rPr spc="-740" dirty="0"/>
              <a:t>O</a:t>
            </a:r>
            <a:r>
              <a:rPr spc="-980"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9659" y="3862781"/>
            <a:ext cx="3897629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1" spc="-4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240" dirty="0">
                <a:solidFill>
                  <a:srgbClr val="FFFFFF"/>
                </a:solidFill>
                <a:latin typeface="Arial"/>
                <a:cs typeface="Arial"/>
              </a:rPr>
              <a:t>eso</a:t>
            </a:r>
            <a:r>
              <a:rPr sz="2800" b="1" spc="-1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215" dirty="0">
                <a:solidFill>
                  <a:srgbClr val="FFFFFF"/>
                </a:solidFill>
                <a:latin typeface="Arial"/>
                <a:cs typeface="Arial"/>
              </a:rPr>
              <a:t>ed: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-290" dirty="0">
                <a:solidFill>
                  <a:srgbClr val="FFFFFF"/>
                </a:solidFill>
                <a:latin typeface="Arial"/>
                <a:cs typeface="Arial"/>
              </a:rPr>
              <a:t>emoc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25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2800" b="1" spc="-1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2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-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22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-22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220" dirty="0">
                <a:solidFill>
                  <a:srgbClr val="FFFFFF"/>
                </a:solidFill>
                <a:latin typeface="Arial"/>
                <a:cs typeface="Arial"/>
              </a:rPr>
              <a:t>ght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800" b="1" spc="-225" dirty="0">
                <a:solidFill>
                  <a:srgbClr val="FFFFFF"/>
                </a:solidFill>
                <a:latin typeface="Arial"/>
                <a:cs typeface="Arial"/>
              </a:rPr>
              <a:t>compulsory.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241" y="962498"/>
            <a:ext cx="4130324" cy="484433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507223" y="3764279"/>
            <a:ext cx="393192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18288">
            <a:solidFill>
              <a:srgbClr val="D2EE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922096"/>
            <a:ext cx="1920875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b="0" spc="-106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4500" b="0" spc="-985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4500" b="0" spc="-95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500" b="0" spc="-35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106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4500" b="0" spc="-860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500" b="0" spc="-69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4500" b="0" spc="-800" dirty="0">
                <a:solidFill>
                  <a:srgbClr val="0D0D0D"/>
                </a:solidFill>
                <a:latin typeface="Trebuchet MS"/>
                <a:cs typeface="Trebuchet MS"/>
              </a:rPr>
              <a:t>M</a:t>
            </a:r>
            <a:r>
              <a:rPr sz="4500" b="0" spc="-710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2692" y="2276932"/>
            <a:ext cx="15532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latin typeface="Arial"/>
                <a:cs typeface="Arial"/>
              </a:rPr>
              <a:t>A</a:t>
            </a:r>
            <a:r>
              <a:rPr sz="2400" b="1" spc="15" dirty="0">
                <a:latin typeface="Arial"/>
                <a:cs typeface="Arial"/>
              </a:rPr>
              <a:t>f</a:t>
            </a:r>
            <a:r>
              <a:rPr sz="2400" b="1" spc="-60" dirty="0">
                <a:latin typeface="Arial"/>
                <a:cs typeface="Arial"/>
              </a:rPr>
              <a:t>f</a:t>
            </a:r>
            <a:r>
              <a:rPr sz="2400" b="1" spc="-95" dirty="0">
                <a:latin typeface="Arial"/>
                <a:cs typeface="Arial"/>
              </a:rPr>
              <a:t>i</a:t>
            </a:r>
            <a:r>
              <a:rPr sz="2400" b="1" spc="-100" dirty="0">
                <a:latin typeface="Arial"/>
                <a:cs typeface="Arial"/>
              </a:rPr>
              <a:t>r</a:t>
            </a:r>
            <a:r>
              <a:rPr sz="2400" b="1" spc="-185" dirty="0">
                <a:latin typeface="Arial"/>
                <a:cs typeface="Arial"/>
              </a:rPr>
              <a:t>m</a:t>
            </a:r>
            <a:r>
              <a:rPr sz="2400" b="1" spc="-75" dirty="0">
                <a:latin typeface="Arial"/>
                <a:cs typeface="Arial"/>
              </a:rPr>
              <a:t>ati</a:t>
            </a:r>
            <a:r>
              <a:rPr sz="2400" b="1" spc="-165" dirty="0">
                <a:latin typeface="Arial"/>
                <a:cs typeface="Arial"/>
              </a:rPr>
              <a:t>v</a:t>
            </a:r>
            <a:r>
              <a:rPr sz="2400" b="1" spc="-175" dirty="0">
                <a:latin typeface="Arial"/>
                <a:cs typeface="Arial"/>
              </a:rPr>
              <a:t>e</a:t>
            </a:r>
            <a:r>
              <a:rPr sz="2400" spc="-145" dirty="0"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20" dirty="0">
                <a:latin typeface="Arial"/>
                <a:cs typeface="Arial"/>
              </a:rPr>
              <a:t>Negative</a:t>
            </a:r>
            <a:r>
              <a:rPr sz="2400" spc="-120" dirty="0"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3677" y="2276932"/>
            <a:ext cx="26701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34" dirty="0">
                <a:latin typeface="Microsoft Sans Serif"/>
                <a:cs typeface="Microsoft Sans Serif"/>
              </a:rPr>
              <a:t>F</a:t>
            </a:r>
            <a:r>
              <a:rPr sz="2400" spc="-70" dirty="0">
                <a:latin typeface="Microsoft Sans Serif"/>
                <a:cs typeface="Microsoft Sans Serif"/>
              </a:rPr>
              <a:t>or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the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r</a:t>
            </a:r>
            <a:r>
              <a:rPr sz="2400" spc="-285" dirty="0">
                <a:latin typeface="Microsoft Sans Serif"/>
                <a:cs typeface="Microsoft Sans Serif"/>
              </a:rPr>
              <a:t>e</a:t>
            </a:r>
            <a:r>
              <a:rPr sz="2400" spc="-265" dirty="0">
                <a:latin typeface="Microsoft Sans Serif"/>
                <a:cs typeface="Microsoft Sans Serif"/>
              </a:rPr>
              <a:t>s</a:t>
            </a:r>
            <a:r>
              <a:rPr sz="2400" spc="-130" dirty="0">
                <a:latin typeface="Microsoft Sans Serif"/>
                <a:cs typeface="Microsoft Sans Serif"/>
              </a:rPr>
              <a:t>olution!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40" dirty="0">
                <a:latin typeface="Microsoft Sans Serif"/>
                <a:cs typeface="Microsoft Sans Serif"/>
              </a:rPr>
              <a:t>Against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the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resolution!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4376" y="1676400"/>
            <a:ext cx="5361432" cy="47365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6323" y="4497578"/>
            <a:ext cx="719455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864"/>
              </a:lnSpc>
            </a:pPr>
            <a:r>
              <a:rPr sz="1800" spc="-155" dirty="0">
                <a:solidFill>
                  <a:srgbClr val="FF0000"/>
                </a:solidFill>
                <a:latin typeface="Microsoft Sans Serif"/>
                <a:cs typeface="Microsoft Sans Serif"/>
              </a:rPr>
              <a:t>Second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6323" y="4771897"/>
            <a:ext cx="1082040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864"/>
              </a:lnSpc>
            </a:pPr>
            <a:r>
              <a:rPr sz="18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Affirmative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0053" y="1779142"/>
            <a:ext cx="429895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855"/>
              </a:lnSpc>
            </a:pPr>
            <a:r>
              <a:rPr sz="1800" spc="-130" dirty="0">
                <a:solidFill>
                  <a:srgbClr val="FF0000"/>
                </a:solidFill>
                <a:latin typeface="Microsoft Sans Serif"/>
                <a:cs typeface="Microsoft Sans Serif"/>
              </a:rPr>
              <a:t>First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0053" y="2053463"/>
            <a:ext cx="1082040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855"/>
              </a:lnSpc>
            </a:pPr>
            <a:r>
              <a:rPr sz="18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Affirmative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5802" y="5614263"/>
            <a:ext cx="719455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870"/>
              </a:lnSpc>
            </a:pPr>
            <a:r>
              <a:rPr sz="1800" spc="-155" dirty="0">
                <a:latin typeface="Microsoft Sans Serif"/>
                <a:cs typeface="Microsoft Sans Serif"/>
              </a:rPr>
              <a:t>Second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5802" y="5888583"/>
            <a:ext cx="896619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870"/>
              </a:lnSpc>
            </a:pPr>
            <a:r>
              <a:rPr sz="1800" spc="-75" dirty="0">
                <a:latin typeface="Microsoft Sans Serif"/>
                <a:cs typeface="Microsoft Sans Serif"/>
              </a:rPr>
              <a:t>Negative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0053" y="2924175"/>
            <a:ext cx="429895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860"/>
              </a:lnSpc>
            </a:pPr>
            <a:r>
              <a:rPr sz="1800" spc="-130" dirty="0">
                <a:latin typeface="Microsoft Sans Serif"/>
                <a:cs typeface="Microsoft Sans Serif"/>
              </a:rPr>
              <a:t>First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0053" y="3198495"/>
            <a:ext cx="896619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860"/>
              </a:lnSpc>
            </a:pPr>
            <a:r>
              <a:rPr sz="1800" spc="-75" dirty="0">
                <a:latin typeface="Microsoft Sans Serif"/>
                <a:cs typeface="Microsoft Sans Serif"/>
              </a:rPr>
              <a:t>Negative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7291" y="3185414"/>
            <a:ext cx="612775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860"/>
              </a:lnSpc>
            </a:pPr>
            <a:r>
              <a:rPr sz="1800" spc="-125" dirty="0">
                <a:solidFill>
                  <a:srgbClr val="6F2F9F"/>
                </a:solidFill>
                <a:latin typeface="Microsoft Sans Serif"/>
                <a:cs typeface="Microsoft Sans Serif"/>
              </a:rPr>
              <a:t>Judge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9823" y="1846960"/>
            <a:ext cx="612775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855"/>
              </a:lnSpc>
            </a:pPr>
            <a:r>
              <a:rPr sz="1800" spc="-125" dirty="0">
                <a:solidFill>
                  <a:srgbClr val="6F2F9F"/>
                </a:solidFill>
                <a:latin typeface="Microsoft Sans Serif"/>
                <a:cs typeface="Microsoft Sans Serif"/>
              </a:rPr>
              <a:t>Judge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9206" y="4216527"/>
            <a:ext cx="612775" cy="24701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864"/>
              </a:lnSpc>
            </a:pPr>
            <a:r>
              <a:rPr sz="1800" spc="-120" dirty="0">
                <a:solidFill>
                  <a:srgbClr val="6F2F9F"/>
                </a:solidFill>
                <a:latin typeface="Microsoft Sans Serif"/>
                <a:cs typeface="Microsoft Sans Serif"/>
              </a:rPr>
              <a:t>Judge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7790" y="1980438"/>
            <a:ext cx="2503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225" dirty="0">
                <a:latin typeface="Arial"/>
                <a:cs typeface="Arial"/>
              </a:rPr>
              <a:t>H</a:t>
            </a:r>
            <a:r>
              <a:rPr sz="1800" i="1" spc="-145" dirty="0">
                <a:latin typeface="Arial"/>
                <a:cs typeface="Arial"/>
              </a:rPr>
              <a:t>ere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i</a:t>
            </a:r>
            <a:r>
              <a:rPr sz="1800" i="1" spc="-305" dirty="0">
                <a:latin typeface="Arial"/>
                <a:cs typeface="Arial"/>
              </a:rPr>
              <a:t>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05" dirty="0">
                <a:latin typeface="Arial"/>
                <a:cs typeface="Arial"/>
              </a:rPr>
              <a:t>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70" dirty="0">
                <a:latin typeface="Arial"/>
                <a:cs typeface="Arial"/>
              </a:rPr>
              <a:t>scr</a:t>
            </a:r>
            <a:r>
              <a:rPr sz="1800" i="1" spc="-210" dirty="0">
                <a:latin typeface="Arial"/>
                <a:cs typeface="Arial"/>
              </a:rPr>
              <a:t>e</a:t>
            </a:r>
            <a:r>
              <a:rPr sz="1800" i="1" spc="-215" dirty="0">
                <a:latin typeface="Arial"/>
                <a:cs typeface="Arial"/>
              </a:rPr>
              <a:t>en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245" dirty="0">
                <a:latin typeface="Arial"/>
                <a:cs typeface="Arial"/>
              </a:rPr>
              <a:t>s</a:t>
            </a:r>
            <a:r>
              <a:rPr sz="1800" i="1" spc="-270" dirty="0">
                <a:latin typeface="Arial"/>
                <a:cs typeface="Arial"/>
              </a:rPr>
              <a:t>h</a:t>
            </a:r>
            <a:r>
              <a:rPr sz="1800" i="1" spc="-95" dirty="0">
                <a:latin typeface="Arial"/>
                <a:cs typeface="Arial"/>
              </a:rPr>
              <a:t>o</a:t>
            </a:r>
            <a:r>
              <a:rPr sz="1800" i="1" spc="-15" dirty="0">
                <a:latin typeface="Arial"/>
                <a:cs typeface="Arial"/>
              </a:rPr>
              <a:t>t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45" dirty="0">
                <a:latin typeface="Arial"/>
                <a:cs typeface="Arial"/>
              </a:rPr>
              <a:t>f</a:t>
            </a:r>
            <a:r>
              <a:rPr sz="1800" i="1" spc="25" dirty="0">
                <a:latin typeface="Arial"/>
                <a:cs typeface="Arial"/>
              </a:rPr>
              <a:t>r</a:t>
            </a:r>
            <a:r>
              <a:rPr sz="1800" i="1" spc="-95" dirty="0">
                <a:latin typeface="Arial"/>
                <a:cs typeface="Arial"/>
              </a:rPr>
              <a:t>o</a:t>
            </a:r>
            <a:r>
              <a:rPr sz="1800" i="1" spc="-305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70" dirty="0">
                <a:latin typeface="Arial"/>
                <a:cs typeface="Arial"/>
              </a:rPr>
              <a:t>a  </a:t>
            </a:r>
            <a:r>
              <a:rPr sz="1800" i="1" spc="-150" dirty="0">
                <a:latin typeface="Arial"/>
                <a:cs typeface="Arial"/>
              </a:rPr>
              <a:t>rec</a:t>
            </a:r>
            <a:r>
              <a:rPr sz="1800" i="1" spc="-175" dirty="0">
                <a:latin typeface="Arial"/>
                <a:cs typeface="Arial"/>
              </a:rPr>
              <a:t>e</a:t>
            </a:r>
            <a:r>
              <a:rPr sz="1800" i="1" spc="-220" dirty="0">
                <a:latin typeface="Arial"/>
                <a:cs typeface="Arial"/>
              </a:rPr>
              <a:t>n</a:t>
            </a:r>
            <a:r>
              <a:rPr sz="1800" i="1" spc="-15" dirty="0">
                <a:latin typeface="Arial"/>
                <a:cs typeface="Arial"/>
              </a:rPr>
              <a:t>t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95" dirty="0">
                <a:latin typeface="Arial"/>
                <a:cs typeface="Arial"/>
              </a:rPr>
              <a:t>o</a:t>
            </a:r>
            <a:r>
              <a:rPr sz="1800" i="1" spc="-220" dirty="0">
                <a:latin typeface="Arial"/>
                <a:cs typeface="Arial"/>
              </a:rPr>
              <a:t>n</a:t>
            </a:r>
            <a:r>
              <a:rPr sz="1800" i="1" spc="-20" dirty="0">
                <a:latin typeface="Arial"/>
                <a:cs typeface="Arial"/>
              </a:rPr>
              <a:t>li</a:t>
            </a:r>
            <a:r>
              <a:rPr sz="1800" i="1" spc="-220" dirty="0">
                <a:latin typeface="Arial"/>
                <a:cs typeface="Arial"/>
              </a:rPr>
              <a:t>n</a:t>
            </a:r>
            <a:r>
              <a:rPr sz="1800" i="1" spc="-215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95" dirty="0">
                <a:latin typeface="Arial"/>
                <a:cs typeface="Arial"/>
              </a:rPr>
              <a:t>d</a:t>
            </a:r>
            <a:r>
              <a:rPr sz="1800" i="1" spc="-160" dirty="0">
                <a:latin typeface="Arial"/>
                <a:cs typeface="Arial"/>
              </a:rPr>
              <a:t>e</a:t>
            </a:r>
            <a:r>
              <a:rPr sz="1800" i="1" spc="-150" dirty="0">
                <a:latin typeface="Arial"/>
                <a:cs typeface="Arial"/>
              </a:rPr>
              <a:t>b</a:t>
            </a:r>
            <a:r>
              <a:rPr sz="1800" i="1" spc="-45" dirty="0">
                <a:latin typeface="Arial"/>
                <a:cs typeface="Arial"/>
              </a:rPr>
              <a:t>a</a:t>
            </a:r>
            <a:r>
              <a:rPr sz="1800" i="1" spc="-25" dirty="0">
                <a:latin typeface="Arial"/>
                <a:cs typeface="Arial"/>
              </a:rPr>
              <a:t>t</a:t>
            </a:r>
            <a:r>
              <a:rPr sz="1800" i="1" spc="-215" dirty="0">
                <a:latin typeface="Arial"/>
                <a:cs typeface="Arial"/>
              </a:rPr>
              <a:t>e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220" dirty="0">
                <a:latin typeface="Arial"/>
                <a:cs typeface="Arial"/>
              </a:rPr>
              <a:t>h</a:t>
            </a:r>
            <a:r>
              <a:rPr sz="1800" i="1" spc="-155" dirty="0">
                <a:latin typeface="Arial"/>
                <a:cs typeface="Arial"/>
              </a:rPr>
              <a:t>e</a:t>
            </a:r>
            <a:r>
              <a:rPr sz="1800" i="1" spc="-75" dirty="0">
                <a:latin typeface="Arial"/>
                <a:cs typeface="Arial"/>
              </a:rPr>
              <a:t>l</a:t>
            </a:r>
            <a:r>
              <a:rPr sz="1800" i="1" spc="-100" dirty="0">
                <a:latin typeface="Arial"/>
                <a:cs typeface="Arial"/>
              </a:rPr>
              <a:t>d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40" dirty="0">
                <a:latin typeface="Arial"/>
                <a:cs typeface="Arial"/>
              </a:rPr>
              <a:t>b</a:t>
            </a:r>
            <a:r>
              <a:rPr sz="1800" i="1" spc="-80" dirty="0">
                <a:latin typeface="Arial"/>
                <a:cs typeface="Arial"/>
              </a:rPr>
              <a:t>y  </a:t>
            </a:r>
            <a:r>
              <a:rPr sz="1800" i="1" spc="-295" dirty="0">
                <a:latin typeface="Arial"/>
                <a:cs typeface="Arial"/>
              </a:rPr>
              <a:t>S</a:t>
            </a:r>
            <a:r>
              <a:rPr sz="1800" i="1" spc="-125" dirty="0">
                <a:latin typeface="Arial"/>
                <a:cs typeface="Arial"/>
              </a:rPr>
              <a:t>V</a:t>
            </a:r>
            <a:r>
              <a:rPr sz="1800" i="1" spc="-215" dirty="0">
                <a:latin typeface="Arial"/>
                <a:cs typeface="Arial"/>
              </a:rPr>
              <a:t>U</a:t>
            </a:r>
            <a:r>
              <a:rPr sz="1800" i="1" spc="-229" dirty="0">
                <a:latin typeface="Arial"/>
                <a:cs typeface="Arial"/>
              </a:rPr>
              <a:t>D</a:t>
            </a:r>
            <a:r>
              <a:rPr sz="1800" i="1" spc="-310" dirty="0">
                <a:latin typeface="Arial"/>
                <a:cs typeface="Arial"/>
              </a:rPr>
              <a:t>L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95" dirty="0">
                <a:latin typeface="Arial"/>
                <a:cs typeface="Arial"/>
              </a:rPr>
              <a:t>a</a:t>
            </a:r>
            <a:r>
              <a:rPr sz="1800" i="1" spc="-215" dirty="0">
                <a:latin typeface="Arial"/>
                <a:cs typeface="Arial"/>
              </a:rPr>
              <a:t>n</a:t>
            </a:r>
            <a:r>
              <a:rPr sz="1800" i="1" spc="-105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t</a:t>
            </a:r>
            <a:r>
              <a:rPr sz="1800" i="1" spc="-215" dirty="0">
                <a:latin typeface="Arial"/>
                <a:cs typeface="Arial"/>
              </a:rPr>
              <a:t>h</a:t>
            </a:r>
            <a:r>
              <a:rPr sz="1800" i="1" spc="-160" dirty="0">
                <a:latin typeface="Arial"/>
                <a:cs typeface="Arial"/>
              </a:rPr>
              <a:t>e</a:t>
            </a:r>
            <a:r>
              <a:rPr sz="1800" i="1" spc="-75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r </a:t>
            </a:r>
            <a:r>
              <a:rPr sz="1800" i="1" spc="-95" dirty="0">
                <a:latin typeface="Arial"/>
                <a:cs typeface="Arial"/>
              </a:rPr>
              <a:t>pa</a:t>
            </a:r>
            <a:r>
              <a:rPr sz="1800" i="1" spc="-25" dirty="0">
                <a:latin typeface="Arial"/>
                <a:cs typeface="Arial"/>
              </a:rPr>
              <a:t>rt</a:t>
            </a:r>
            <a:r>
              <a:rPr sz="1800" i="1" spc="-215" dirty="0">
                <a:latin typeface="Arial"/>
                <a:cs typeface="Arial"/>
              </a:rPr>
              <a:t>n</a:t>
            </a:r>
            <a:r>
              <a:rPr sz="1800" i="1" spc="-135" dirty="0">
                <a:latin typeface="Arial"/>
                <a:cs typeface="Arial"/>
              </a:rPr>
              <a:t>e</a:t>
            </a:r>
            <a:r>
              <a:rPr sz="1800" i="1" spc="-150" dirty="0">
                <a:latin typeface="Arial"/>
                <a:cs typeface="Arial"/>
              </a:rPr>
              <a:t>r</a:t>
            </a:r>
            <a:r>
              <a:rPr sz="1800" i="1" spc="-330" dirty="0">
                <a:latin typeface="Arial"/>
                <a:cs typeface="Arial"/>
              </a:rPr>
              <a:t>s</a:t>
            </a:r>
            <a:r>
              <a:rPr sz="1800" i="1" spc="-1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7790" y="3078226"/>
            <a:ext cx="2649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80" dirty="0">
                <a:latin typeface="Arial"/>
                <a:cs typeface="Arial"/>
              </a:rPr>
              <a:t>T</a:t>
            </a:r>
            <a:r>
              <a:rPr sz="1800" i="1" spc="-250" dirty="0">
                <a:latin typeface="Arial"/>
                <a:cs typeface="Arial"/>
              </a:rPr>
              <a:t>h</a:t>
            </a:r>
            <a:r>
              <a:rPr sz="1800" i="1" spc="-215" dirty="0">
                <a:latin typeface="Arial"/>
                <a:cs typeface="Arial"/>
              </a:rPr>
              <a:t>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135" dirty="0">
                <a:latin typeface="Arial"/>
                <a:cs typeface="Arial"/>
              </a:rPr>
              <a:t>z</a:t>
            </a:r>
            <a:r>
              <a:rPr sz="1800" i="1" spc="-95" dirty="0">
                <a:latin typeface="Arial"/>
                <a:cs typeface="Arial"/>
              </a:rPr>
              <a:t>oo</a:t>
            </a:r>
            <a:r>
              <a:rPr sz="1800" i="1" spc="-305" dirty="0">
                <a:latin typeface="Arial"/>
                <a:cs typeface="Arial"/>
              </a:rPr>
              <a:t>m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r</a:t>
            </a:r>
            <a:r>
              <a:rPr sz="1800" i="1" spc="-95" dirty="0">
                <a:latin typeface="Arial"/>
                <a:cs typeface="Arial"/>
              </a:rPr>
              <a:t>oo</a:t>
            </a:r>
            <a:r>
              <a:rPr sz="1800" i="1" spc="-305" dirty="0">
                <a:latin typeface="Arial"/>
                <a:cs typeface="Arial"/>
              </a:rPr>
              <a:t>m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215" dirty="0">
                <a:latin typeface="Arial"/>
                <a:cs typeface="Arial"/>
              </a:rPr>
              <a:t>h</a:t>
            </a:r>
            <a:r>
              <a:rPr sz="1800" i="1" spc="-95" dirty="0">
                <a:latin typeface="Arial"/>
                <a:cs typeface="Arial"/>
              </a:rPr>
              <a:t>a</a:t>
            </a:r>
            <a:r>
              <a:rPr sz="1800" i="1" spc="-305" dirty="0">
                <a:latin typeface="Arial"/>
                <a:cs typeface="Arial"/>
              </a:rPr>
              <a:t>s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95" dirty="0">
                <a:latin typeface="Arial"/>
                <a:cs typeface="Arial"/>
              </a:rPr>
              <a:t>b</a:t>
            </a:r>
            <a:r>
              <a:rPr sz="1800" i="1" spc="-225" dirty="0">
                <a:latin typeface="Arial"/>
                <a:cs typeface="Arial"/>
              </a:rPr>
              <a:t>e</a:t>
            </a:r>
            <a:r>
              <a:rPr sz="1800" i="1" spc="-195" dirty="0">
                <a:latin typeface="Arial"/>
                <a:cs typeface="Arial"/>
              </a:rPr>
              <a:t>c</a:t>
            </a:r>
            <a:r>
              <a:rPr sz="1800" i="1" spc="-95" dirty="0">
                <a:latin typeface="Arial"/>
                <a:cs typeface="Arial"/>
              </a:rPr>
              <a:t>o</a:t>
            </a:r>
            <a:r>
              <a:rPr sz="1800" i="1" spc="-315" dirty="0">
                <a:latin typeface="Arial"/>
                <a:cs typeface="Arial"/>
              </a:rPr>
              <a:t>m</a:t>
            </a:r>
            <a:r>
              <a:rPr sz="1800" i="1" spc="-210" dirty="0">
                <a:latin typeface="Arial"/>
                <a:cs typeface="Arial"/>
              </a:rPr>
              <a:t>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70" dirty="0">
                <a:latin typeface="Arial"/>
                <a:cs typeface="Arial"/>
              </a:rPr>
              <a:t>a  </a:t>
            </a:r>
            <a:r>
              <a:rPr sz="1800" i="1" spc="-140" dirty="0">
                <a:latin typeface="Arial"/>
                <a:cs typeface="Arial"/>
              </a:rPr>
              <a:t>classroom!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7790" y="3901567"/>
            <a:ext cx="2885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415" dirty="0">
                <a:latin typeface="Arial"/>
                <a:cs typeface="Arial"/>
              </a:rPr>
              <a:t>Y</a:t>
            </a:r>
            <a:r>
              <a:rPr sz="1800" i="1" spc="-95" dirty="0">
                <a:latin typeface="Arial"/>
                <a:cs typeface="Arial"/>
              </a:rPr>
              <a:t>o</a:t>
            </a:r>
            <a:r>
              <a:rPr sz="1800" i="1" spc="-215" dirty="0">
                <a:latin typeface="Arial"/>
                <a:cs typeface="Arial"/>
              </a:rPr>
              <a:t>u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50" dirty="0">
                <a:latin typeface="Arial"/>
                <a:cs typeface="Arial"/>
              </a:rPr>
              <a:t>c</a:t>
            </a:r>
            <a:r>
              <a:rPr sz="1800" i="1" spc="-155" dirty="0">
                <a:latin typeface="Arial"/>
                <a:cs typeface="Arial"/>
              </a:rPr>
              <a:t>a</a:t>
            </a:r>
            <a:r>
              <a:rPr sz="1800" i="1" spc="-220" dirty="0">
                <a:latin typeface="Arial"/>
                <a:cs typeface="Arial"/>
              </a:rPr>
              <a:t>n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215" dirty="0">
                <a:latin typeface="Arial"/>
                <a:cs typeface="Arial"/>
              </a:rPr>
              <a:t>h</a:t>
            </a:r>
            <a:r>
              <a:rPr sz="1800" i="1" spc="-50" dirty="0">
                <a:latin typeface="Arial"/>
                <a:cs typeface="Arial"/>
              </a:rPr>
              <a:t>a</a:t>
            </a:r>
            <a:r>
              <a:rPr sz="1800" i="1" spc="-135" dirty="0">
                <a:latin typeface="Arial"/>
                <a:cs typeface="Arial"/>
              </a:rPr>
              <a:t>v</a:t>
            </a:r>
            <a:r>
              <a:rPr sz="1800" i="1" spc="-215" dirty="0">
                <a:latin typeface="Arial"/>
                <a:cs typeface="Arial"/>
              </a:rPr>
              <a:t>e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204" dirty="0">
                <a:latin typeface="Arial"/>
                <a:cs typeface="Arial"/>
              </a:rPr>
              <a:t>s</a:t>
            </a:r>
            <a:r>
              <a:rPr sz="1800" i="1" spc="-125" dirty="0">
                <a:latin typeface="Arial"/>
                <a:cs typeface="Arial"/>
              </a:rPr>
              <a:t>t</a:t>
            </a:r>
            <a:r>
              <a:rPr sz="1800" i="1" spc="-160" dirty="0">
                <a:latin typeface="Arial"/>
                <a:cs typeface="Arial"/>
              </a:rPr>
              <a:t>u</a:t>
            </a:r>
            <a:r>
              <a:rPr sz="1800" i="1" spc="-150" dirty="0">
                <a:latin typeface="Arial"/>
                <a:cs typeface="Arial"/>
              </a:rPr>
              <a:t>d</a:t>
            </a:r>
            <a:r>
              <a:rPr sz="1800" i="1" spc="-215" dirty="0">
                <a:latin typeface="Arial"/>
                <a:cs typeface="Arial"/>
              </a:rPr>
              <a:t>e</a:t>
            </a:r>
            <a:r>
              <a:rPr sz="1800" i="1" spc="-210" dirty="0">
                <a:latin typeface="Arial"/>
                <a:cs typeface="Arial"/>
              </a:rPr>
              <a:t>n</a:t>
            </a:r>
            <a:r>
              <a:rPr sz="1800" i="1" spc="-25" dirty="0">
                <a:latin typeface="Arial"/>
                <a:cs typeface="Arial"/>
              </a:rPr>
              <a:t>t</a:t>
            </a:r>
            <a:r>
              <a:rPr sz="1800" i="1" spc="-305" dirty="0">
                <a:latin typeface="Arial"/>
                <a:cs typeface="Arial"/>
              </a:rPr>
              <a:t>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l</a:t>
            </a:r>
            <a:r>
              <a:rPr sz="1800" i="1" spc="-75" dirty="0">
                <a:latin typeface="Arial"/>
                <a:cs typeface="Arial"/>
              </a:rPr>
              <a:t>a</a:t>
            </a:r>
            <a:r>
              <a:rPr sz="1800" i="1" spc="-95" dirty="0">
                <a:latin typeface="Arial"/>
                <a:cs typeface="Arial"/>
              </a:rPr>
              <a:t>b</a:t>
            </a:r>
            <a:r>
              <a:rPr sz="1800" i="1" spc="-110" dirty="0">
                <a:latin typeface="Arial"/>
                <a:cs typeface="Arial"/>
              </a:rPr>
              <a:t>el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t</a:t>
            </a:r>
            <a:r>
              <a:rPr sz="1800" i="1" spc="-215" dirty="0">
                <a:latin typeface="Arial"/>
                <a:cs typeface="Arial"/>
              </a:rPr>
              <a:t>h</a:t>
            </a:r>
            <a:r>
              <a:rPr sz="1800" i="1" spc="-160" dirty="0">
                <a:latin typeface="Arial"/>
                <a:cs typeface="Arial"/>
              </a:rPr>
              <a:t>e</a:t>
            </a:r>
            <a:r>
              <a:rPr sz="1800" i="1" spc="-75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r  </a:t>
            </a:r>
            <a:r>
              <a:rPr sz="1800" i="1" spc="-50" dirty="0">
                <a:latin typeface="Arial"/>
                <a:cs typeface="Arial"/>
              </a:rPr>
              <a:t>“</a:t>
            </a:r>
            <a:r>
              <a:rPr sz="1800" i="1" spc="-75" dirty="0">
                <a:latin typeface="Arial"/>
                <a:cs typeface="Arial"/>
              </a:rPr>
              <a:t>n</a:t>
            </a:r>
            <a:r>
              <a:rPr sz="1800" i="1" spc="-95" dirty="0">
                <a:latin typeface="Arial"/>
                <a:cs typeface="Arial"/>
              </a:rPr>
              <a:t>a</a:t>
            </a:r>
            <a:r>
              <a:rPr sz="1800" i="1" spc="-210" dirty="0">
                <a:latin typeface="Arial"/>
                <a:cs typeface="Arial"/>
              </a:rPr>
              <a:t>mes</a:t>
            </a:r>
            <a:r>
              <a:rPr sz="1800" i="1" spc="-110" dirty="0">
                <a:latin typeface="Arial"/>
                <a:cs typeface="Arial"/>
              </a:rPr>
              <a:t>”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40" dirty="0">
                <a:latin typeface="Arial"/>
                <a:cs typeface="Arial"/>
              </a:rPr>
              <a:t>b</a:t>
            </a:r>
            <a:r>
              <a:rPr sz="1800" i="1" spc="-114" dirty="0">
                <a:latin typeface="Arial"/>
                <a:cs typeface="Arial"/>
              </a:rPr>
              <a:t>y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t</a:t>
            </a:r>
            <a:r>
              <a:rPr sz="1800" i="1" spc="-220" dirty="0">
                <a:latin typeface="Arial"/>
                <a:cs typeface="Arial"/>
              </a:rPr>
              <a:t>h</a:t>
            </a:r>
            <a:r>
              <a:rPr sz="1800" i="1" spc="-155" dirty="0">
                <a:latin typeface="Arial"/>
                <a:cs typeface="Arial"/>
              </a:rPr>
              <a:t>e</a:t>
            </a:r>
            <a:r>
              <a:rPr sz="1800" i="1" spc="-75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r </a:t>
            </a:r>
            <a:r>
              <a:rPr sz="1800" i="1" spc="-20" dirty="0">
                <a:latin typeface="Arial"/>
                <a:cs typeface="Arial"/>
              </a:rPr>
              <a:t>l</a:t>
            </a:r>
            <a:r>
              <a:rPr sz="1800" i="1" spc="-95" dirty="0">
                <a:latin typeface="Arial"/>
                <a:cs typeface="Arial"/>
              </a:rPr>
              <a:t>a</a:t>
            </a:r>
            <a:r>
              <a:rPr sz="1800" i="1" spc="-160" dirty="0">
                <a:latin typeface="Arial"/>
                <a:cs typeface="Arial"/>
              </a:rPr>
              <a:t>st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220" dirty="0">
                <a:latin typeface="Arial"/>
                <a:cs typeface="Arial"/>
              </a:rPr>
              <a:t>n</a:t>
            </a:r>
            <a:r>
              <a:rPr sz="1800" i="1" spc="-95" dirty="0">
                <a:latin typeface="Arial"/>
                <a:cs typeface="Arial"/>
              </a:rPr>
              <a:t>a</a:t>
            </a:r>
            <a:r>
              <a:rPr sz="1800" i="1" spc="-315" dirty="0">
                <a:latin typeface="Arial"/>
                <a:cs typeface="Arial"/>
              </a:rPr>
              <a:t>m</a:t>
            </a:r>
            <a:r>
              <a:rPr sz="1800" i="1" spc="-204" dirty="0">
                <a:latin typeface="Arial"/>
                <a:cs typeface="Arial"/>
              </a:rPr>
              <a:t>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95" dirty="0">
                <a:latin typeface="Arial"/>
                <a:cs typeface="Arial"/>
              </a:rPr>
              <a:t>a</a:t>
            </a:r>
            <a:r>
              <a:rPr sz="1800" i="1" spc="-220" dirty="0">
                <a:latin typeface="Arial"/>
                <a:cs typeface="Arial"/>
              </a:rPr>
              <a:t>n</a:t>
            </a:r>
            <a:r>
              <a:rPr sz="1800" i="1" spc="-70" dirty="0">
                <a:latin typeface="Arial"/>
                <a:cs typeface="Arial"/>
              </a:rPr>
              <a:t>d  </a:t>
            </a:r>
            <a:r>
              <a:rPr sz="1800" i="1" spc="-215" dirty="0">
                <a:latin typeface="Arial"/>
                <a:cs typeface="Arial"/>
              </a:rPr>
              <a:t>s</a:t>
            </a:r>
            <a:r>
              <a:rPr sz="1800" i="1" spc="-105" dirty="0">
                <a:latin typeface="Arial"/>
                <a:cs typeface="Arial"/>
              </a:rPr>
              <a:t>i</a:t>
            </a:r>
            <a:r>
              <a:rPr sz="1800" i="1" spc="-95" dirty="0">
                <a:latin typeface="Arial"/>
                <a:cs typeface="Arial"/>
              </a:rPr>
              <a:t>d</a:t>
            </a:r>
            <a:r>
              <a:rPr sz="1800" i="1" spc="-215" dirty="0">
                <a:latin typeface="Arial"/>
                <a:cs typeface="Arial"/>
              </a:rPr>
              <a:t>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40" dirty="0">
                <a:latin typeface="Arial"/>
                <a:cs typeface="Arial"/>
              </a:rPr>
              <a:t>(</a:t>
            </a:r>
            <a:r>
              <a:rPr sz="1800" i="1" spc="-90" dirty="0">
                <a:latin typeface="Arial"/>
                <a:cs typeface="Arial"/>
              </a:rPr>
              <a:t>A</a:t>
            </a:r>
            <a:r>
              <a:rPr sz="1800" i="1" spc="-315" dirty="0">
                <a:latin typeface="Arial"/>
                <a:cs typeface="Arial"/>
              </a:rPr>
              <a:t>FF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95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r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180" dirty="0">
                <a:latin typeface="Arial"/>
                <a:cs typeface="Arial"/>
              </a:rPr>
              <a:t>NEG)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t</a:t>
            </a:r>
            <a:r>
              <a:rPr sz="1800" i="1" spc="-105" dirty="0">
                <a:latin typeface="Arial"/>
                <a:cs typeface="Arial"/>
              </a:rPr>
              <a:t>o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245" dirty="0">
                <a:latin typeface="Arial"/>
                <a:cs typeface="Arial"/>
              </a:rPr>
              <a:t>m</a:t>
            </a:r>
            <a:r>
              <a:rPr sz="1800" i="1" spc="-155" dirty="0">
                <a:latin typeface="Arial"/>
                <a:cs typeface="Arial"/>
              </a:rPr>
              <a:t>a</a:t>
            </a:r>
            <a:r>
              <a:rPr sz="1800" i="1" spc="-160" dirty="0">
                <a:latin typeface="Arial"/>
                <a:cs typeface="Arial"/>
              </a:rPr>
              <a:t>k</a:t>
            </a:r>
            <a:r>
              <a:rPr sz="1800" i="1" spc="-145" dirty="0">
                <a:latin typeface="Arial"/>
                <a:cs typeface="Arial"/>
              </a:rPr>
              <a:t>e  </a:t>
            </a:r>
            <a:r>
              <a:rPr sz="1800" i="1" spc="-85" dirty="0">
                <a:latin typeface="Arial"/>
                <a:cs typeface="Arial"/>
              </a:rPr>
              <a:t>judging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60" dirty="0">
                <a:latin typeface="Arial"/>
                <a:cs typeface="Arial"/>
              </a:rPr>
              <a:t>easier.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03172" y="650189"/>
            <a:ext cx="312356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19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19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106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94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900" dirty="0">
                <a:solidFill>
                  <a:srgbClr val="0D0D0D"/>
                </a:solidFill>
                <a:latin typeface="Trebuchet MS"/>
                <a:cs typeface="Trebuchet MS"/>
              </a:rPr>
              <a:t>!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762000" y="826008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03172" y="841070"/>
            <a:ext cx="533082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10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5000" spc="-1295" dirty="0">
                <a:solidFill>
                  <a:srgbClr val="FFFFFF"/>
                </a:solidFill>
                <a:latin typeface="Trebuchet MS"/>
                <a:cs typeface="Trebuchet MS"/>
              </a:rPr>
              <a:t>OW</a:t>
            </a:r>
            <a:r>
              <a:rPr sz="5000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13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000" spc="-10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10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5000" spc="-110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5000" spc="-1005" dirty="0">
                <a:solidFill>
                  <a:srgbClr val="FFFFFF"/>
                </a:solidFill>
                <a:latin typeface="Trebuchet MS"/>
                <a:cs typeface="Trebuchet MS"/>
              </a:rPr>
              <a:t>OO</a:t>
            </a:r>
            <a:r>
              <a:rPr sz="5000" spc="-7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5000" spc="-10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50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86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14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5000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000" spc="-1019" dirty="0">
                <a:solidFill>
                  <a:srgbClr val="FFFFFF"/>
                </a:solidFill>
                <a:latin typeface="Trebuchet MS"/>
                <a:cs typeface="Trebuchet MS"/>
              </a:rPr>
              <a:t>NN</a:t>
            </a:r>
            <a:r>
              <a:rPr sz="5000" spc="-9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5000" spc="-10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7452" y="2240737"/>
            <a:ext cx="9371965" cy="15208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25"/>
              </a:spcBef>
            </a:pPr>
            <a:r>
              <a:rPr sz="3500" spc="-40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35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affirmative </a:t>
            </a:r>
            <a:r>
              <a:rPr sz="35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usually </a:t>
            </a:r>
            <a:r>
              <a:rPr sz="35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has </a:t>
            </a:r>
            <a:r>
              <a:rPr sz="35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35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burden </a:t>
            </a:r>
            <a:r>
              <a:rPr sz="35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to </a:t>
            </a:r>
            <a:r>
              <a:rPr sz="35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prove </a:t>
            </a:r>
            <a:r>
              <a:rPr sz="35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their </a:t>
            </a:r>
            <a:r>
              <a:rPr sz="35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value </a:t>
            </a:r>
            <a:r>
              <a:rPr sz="35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is </a:t>
            </a:r>
            <a:r>
              <a:rPr sz="35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advantageous. </a:t>
            </a:r>
            <a:r>
              <a:rPr sz="3500" spc="-545" dirty="0">
                <a:solidFill>
                  <a:srgbClr val="FFFFFF"/>
                </a:solidFill>
                <a:latin typeface="Microsoft Sans Serif"/>
                <a:cs typeface="Microsoft Sans Serif"/>
              </a:rPr>
              <a:t>NEITHER</a:t>
            </a:r>
            <a:r>
              <a:rPr sz="3500" spc="-5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TEAM</a:t>
            </a:r>
            <a:r>
              <a:rPr sz="3500" spc="-4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should </a:t>
            </a:r>
            <a:r>
              <a:rPr sz="3500" dirty="0">
                <a:solidFill>
                  <a:srgbClr val="FFFFFF"/>
                </a:solidFill>
                <a:latin typeface="Microsoft Sans Serif"/>
                <a:cs typeface="Microsoft Sans Serif"/>
              </a:rPr>
              <a:t>offer </a:t>
            </a:r>
            <a:r>
              <a:rPr sz="3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 </a:t>
            </a:r>
            <a:r>
              <a:rPr sz="3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formal</a:t>
            </a:r>
            <a:r>
              <a:rPr sz="3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plan</a:t>
            </a:r>
            <a:r>
              <a:rPr sz="3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3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counterplan.</a:t>
            </a:r>
            <a:endParaRPr sz="3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4830" y="1856993"/>
            <a:ext cx="3211195" cy="256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05"/>
              </a:spcBef>
            </a:pPr>
            <a:r>
              <a:rPr sz="2200" spc="-40" dirty="0">
                <a:latin typeface="Microsoft Sans Serif"/>
                <a:cs typeface="Microsoft Sans Serif"/>
              </a:rPr>
              <a:t>What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to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145" dirty="0">
                <a:latin typeface="Microsoft Sans Serif"/>
                <a:cs typeface="Microsoft Sans Serif"/>
              </a:rPr>
              <a:t>Consider</a:t>
            </a:r>
            <a:endParaRPr sz="2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85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145" dirty="0">
                <a:latin typeface="Microsoft Sans Serif"/>
                <a:cs typeface="Microsoft Sans Serif"/>
              </a:rPr>
              <a:t>Strength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of</a:t>
            </a:r>
            <a:r>
              <a:rPr sz="2400" spc="80" dirty="0">
                <a:latin typeface="Microsoft Sans Serif"/>
                <a:cs typeface="Microsoft Sans Serif"/>
              </a:rPr>
              <a:t> </a:t>
            </a:r>
            <a:r>
              <a:rPr sz="2400" spc="-175" dirty="0">
                <a:latin typeface="Microsoft Sans Serif"/>
                <a:cs typeface="Microsoft Sans Serif"/>
              </a:rPr>
              <a:t>arguments</a:t>
            </a:r>
            <a:endParaRPr sz="24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90" dirty="0">
                <a:latin typeface="Microsoft Sans Serif"/>
                <a:cs typeface="Microsoft Sans Serif"/>
              </a:rPr>
              <a:t>lai</a:t>
            </a:r>
            <a:r>
              <a:rPr sz="2400" spc="-204" dirty="0">
                <a:latin typeface="Microsoft Sans Serif"/>
                <a:cs typeface="Microsoft Sans Serif"/>
              </a:rPr>
              <a:t>m</a:t>
            </a:r>
            <a:r>
              <a:rPr sz="2400" spc="-459" dirty="0">
                <a:latin typeface="Microsoft Sans Serif"/>
                <a:cs typeface="Microsoft Sans Serif"/>
              </a:rPr>
              <a:t>s</a:t>
            </a:r>
            <a:r>
              <a:rPr sz="2400" spc="-145" dirty="0">
                <a:latin typeface="Microsoft Sans Serif"/>
                <a:cs typeface="Microsoft Sans Serif"/>
              </a:rPr>
              <a:t>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r</a:t>
            </a:r>
            <a:r>
              <a:rPr sz="2400" spc="-190" dirty="0">
                <a:latin typeface="Microsoft Sans Serif"/>
                <a:cs typeface="Microsoft Sans Serif"/>
              </a:rPr>
              <a:t>ea</a:t>
            </a:r>
            <a:r>
              <a:rPr sz="2400" spc="-180" dirty="0">
                <a:latin typeface="Microsoft Sans Serif"/>
                <a:cs typeface="Microsoft Sans Serif"/>
              </a:rPr>
              <a:t>s</a:t>
            </a:r>
            <a:r>
              <a:rPr sz="2400" spc="-210" dirty="0">
                <a:latin typeface="Microsoft Sans Serif"/>
                <a:cs typeface="Microsoft Sans Serif"/>
              </a:rPr>
              <a:t>on</a:t>
            </a:r>
            <a:r>
              <a:rPr sz="2400" spc="-459" dirty="0">
                <a:latin typeface="Microsoft Sans Serif"/>
                <a:cs typeface="Microsoft Sans Serif"/>
              </a:rPr>
              <a:t>s</a:t>
            </a:r>
            <a:r>
              <a:rPr sz="2400" spc="-145" dirty="0">
                <a:latin typeface="Microsoft Sans Serif"/>
                <a:cs typeface="Microsoft Sans Serif"/>
              </a:rPr>
              <a:t>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5" dirty="0">
                <a:latin typeface="Microsoft Sans Serif"/>
                <a:cs typeface="Microsoft Sans Serif"/>
              </a:rPr>
              <a:t>and</a:t>
            </a:r>
            <a:endParaRPr sz="2400">
              <a:latin typeface="Microsoft Sans Serif"/>
              <a:cs typeface="Microsoft Sans Serif"/>
            </a:endParaRPr>
          </a:p>
          <a:p>
            <a:pPr marL="241300">
              <a:lnSpc>
                <a:spcPts val="2735"/>
              </a:lnSpc>
            </a:pPr>
            <a:r>
              <a:rPr sz="2400" spc="-114" dirty="0">
                <a:latin typeface="Microsoft Sans Serif"/>
                <a:cs typeface="Microsoft Sans Serif"/>
              </a:rPr>
              <a:t>supporting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evidence</a:t>
            </a:r>
            <a:endParaRPr sz="24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140" dirty="0">
                <a:latin typeface="Microsoft Sans Serif"/>
                <a:cs typeface="Microsoft Sans Serif"/>
              </a:rPr>
              <a:t>Refutation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of</a:t>
            </a:r>
            <a:r>
              <a:rPr sz="2400" spc="80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opponent’s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75" dirty="0">
                <a:latin typeface="Microsoft Sans Serif"/>
                <a:cs typeface="Microsoft Sans Serif"/>
              </a:rPr>
              <a:t>arguments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What</a:t>
            </a:r>
            <a:r>
              <a:rPr dirty="0"/>
              <a:t> </a:t>
            </a:r>
            <a:r>
              <a:rPr spc="-90" dirty="0"/>
              <a:t>Not</a:t>
            </a:r>
            <a:r>
              <a:rPr dirty="0"/>
              <a:t> </a:t>
            </a:r>
            <a:r>
              <a:rPr spc="-70" dirty="0"/>
              <a:t>to</a:t>
            </a:r>
            <a:r>
              <a:rPr dirty="0"/>
              <a:t> </a:t>
            </a:r>
            <a:r>
              <a:rPr spc="-145" dirty="0"/>
              <a:t>Consider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/>
          </a:p>
          <a:p>
            <a:pPr marL="241300" indent="-228600">
              <a:lnSpc>
                <a:spcPct val="100000"/>
              </a:lnSpc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480" dirty="0"/>
              <a:t>Y</a:t>
            </a:r>
            <a:r>
              <a:rPr sz="2400" spc="-140" dirty="0"/>
              <a:t>our</a:t>
            </a:r>
            <a:r>
              <a:rPr sz="2400" spc="25" dirty="0"/>
              <a:t> </a:t>
            </a:r>
            <a:r>
              <a:rPr sz="2400" spc="-60" dirty="0"/>
              <a:t>pe</a:t>
            </a:r>
            <a:r>
              <a:rPr sz="2400" spc="-50" dirty="0"/>
              <a:t>r</a:t>
            </a:r>
            <a:r>
              <a:rPr sz="2400" spc="-210" dirty="0"/>
              <a:t>son</a:t>
            </a:r>
            <a:r>
              <a:rPr sz="2400" spc="-225" dirty="0"/>
              <a:t>a</a:t>
            </a:r>
            <a:r>
              <a:rPr sz="2400" spc="-25" dirty="0"/>
              <a:t>l</a:t>
            </a:r>
            <a:r>
              <a:rPr sz="2400" spc="30" dirty="0"/>
              <a:t> </a:t>
            </a:r>
            <a:r>
              <a:rPr sz="2400" spc="-130" dirty="0"/>
              <a:t>opinion</a:t>
            </a:r>
            <a:endParaRPr sz="2400"/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240" dirty="0"/>
              <a:t>Pre</a:t>
            </a:r>
            <a:r>
              <a:rPr sz="2400" spc="-245" dirty="0"/>
              <a:t>s</a:t>
            </a:r>
            <a:r>
              <a:rPr sz="2400" spc="-114" dirty="0"/>
              <a:t>entation</a:t>
            </a:r>
            <a:r>
              <a:rPr sz="2400" spc="30" dirty="0"/>
              <a:t> </a:t>
            </a:r>
            <a:r>
              <a:rPr sz="2400" spc="-170" dirty="0"/>
              <a:t>skills</a:t>
            </a:r>
            <a:r>
              <a:rPr sz="2400" spc="25" dirty="0"/>
              <a:t> </a:t>
            </a:r>
            <a:r>
              <a:rPr sz="2400" spc="-70" dirty="0"/>
              <a:t>or</a:t>
            </a:r>
            <a:r>
              <a:rPr sz="2400" spc="20" dirty="0"/>
              <a:t> </a:t>
            </a:r>
            <a:r>
              <a:rPr sz="2400" spc="-114" dirty="0"/>
              <a:t>style</a:t>
            </a:r>
            <a:endParaRPr sz="2400"/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270" dirty="0"/>
              <a:t>P</a:t>
            </a:r>
            <a:r>
              <a:rPr sz="2400" spc="-195" dirty="0"/>
              <a:t>r</a:t>
            </a:r>
            <a:r>
              <a:rPr sz="2400" spc="-250" dirty="0"/>
              <a:t>onu</a:t>
            </a:r>
            <a:r>
              <a:rPr sz="2400" spc="-245" dirty="0"/>
              <a:t>n</a:t>
            </a:r>
            <a:r>
              <a:rPr sz="2400" spc="-295" dirty="0"/>
              <a:t>c</a:t>
            </a:r>
            <a:r>
              <a:rPr sz="2400" spc="-25" dirty="0"/>
              <a:t>iat</a:t>
            </a:r>
            <a:r>
              <a:rPr sz="2400" spc="-165" dirty="0"/>
              <a:t>ion</a:t>
            </a:r>
            <a:r>
              <a:rPr sz="2400" spc="-100" dirty="0"/>
              <a:t>,</a:t>
            </a:r>
            <a:r>
              <a:rPr sz="2400" spc="10" dirty="0"/>
              <a:t> </a:t>
            </a:r>
            <a:r>
              <a:rPr sz="2400" spc="-150" dirty="0"/>
              <a:t>a</a:t>
            </a:r>
            <a:r>
              <a:rPr sz="2400" spc="-155" dirty="0"/>
              <a:t>c</a:t>
            </a:r>
            <a:r>
              <a:rPr sz="2400" spc="-295" dirty="0"/>
              <a:t>c</a:t>
            </a:r>
            <a:r>
              <a:rPr sz="2400" spc="-145" dirty="0"/>
              <a:t>ent,</a:t>
            </a:r>
            <a:r>
              <a:rPr sz="2400" spc="55" dirty="0"/>
              <a:t> </a:t>
            </a:r>
            <a:r>
              <a:rPr sz="2400" spc="-70" dirty="0"/>
              <a:t>or</a:t>
            </a:r>
            <a:endParaRPr sz="2400"/>
          </a:p>
          <a:p>
            <a:pPr marL="241300">
              <a:lnSpc>
                <a:spcPct val="100000"/>
              </a:lnSpc>
            </a:pPr>
            <a:r>
              <a:rPr sz="2400" spc="-70" dirty="0"/>
              <a:t>reading</a:t>
            </a:r>
            <a:r>
              <a:rPr sz="2400" spc="-10" dirty="0"/>
              <a:t> </a:t>
            </a:r>
            <a:r>
              <a:rPr sz="2400" spc="-125" dirty="0"/>
              <a:t>fluency</a:t>
            </a:r>
            <a:endParaRPr sz="2400"/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165" dirty="0"/>
              <a:t>A</a:t>
            </a:r>
            <a:r>
              <a:rPr sz="2400" spc="-10" dirty="0"/>
              <a:t>r</a:t>
            </a:r>
            <a:r>
              <a:rPr sz="2400" spc="-220" dirty="0"/>
              <a:t>guments</a:t>
            </a:r>
            <a:r>
              <a:rPr sz="2400" spc="25" dirty="0"/>
              <a:t> </a:t>
            </a:r>
            <a:r>
              <a:rPr sz="2400" spc="-285" dirty="0"/>
              <a:t>n</a:t>
            </a:r>
            <a:r>
              <a:rPr sz="2400" spc="-75" dirty="0"/>
              <a:t>ot</a:t>
            </a:r>
            <a:r>
              <a:rPr sz="2400" spc="25" dirty="0"/>
              <a:t> </a:t>
            </a:r>
            <a:r>
              <a:rPr sz="2400" spc="-204" dirty="0"/>
              <a:t>e</a:t>
            </a:r>
            <a:r>
              <a:rPr sz="2400" spc="-5" dirty="0"/>
              <a:t>x</a:t>
            </a:r>
            <a:r>
              <a:rPr sz="2400" spc="-15" dirty="0"/>
              <a:t>p</a:t>
            </a:r>
            <a:r>
              <a:rPr sz="2400" spc="-85" dirty="0"/>
              <a:t>li</a:t>
            </a:r>
            <a:r>
              <a:rPr sz="2400" spc="-185" dirty="0"/>
              <a:t>c</a:t>
            </a:r>
            <a:r>
              <a:rPr sz="2400" spc="-20" dirty="0"/>
              <a:t>itl</a:t>
            </a:r>
            <a:r>
              <a:rPr sz="2400" spc="-25" dirty="0"/>
              <a:t>y</a:t>
            </a:r>
            <a:r>
              <a:rPr sz="2400" spc="30" dirty="0"/>
              <a:t> </a:t>
            </a:r>
            <a:r>
              <a:rPr sz="2400" spc="-140" dirty="0"/>
              <a:t>made</a:t>
            </a:r>
            <a:endParaRPr sz="2400"/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70" dirty="0"/>
              <a:t>by</a:t>
            </a:r>
            <a:r>
              <a:rPr sz="2400" spc="-15" dirty="0"/>
              <a:t> </a:t>
            </a:r>
            <a:r>
              <a:rPr sz="2400" spc="-100" dirty="0"/>
              <a:t>debaters</a:t>
            </a:r>
            <a:endParaRPr sz="2400"/>
          </a:p>
          <a:p>
            <a:pPr marL="241300" marR="18415" indent="-228600">
              <a:lnSpc>
                <a:spcPct val="100000"/>
              </a:lnSpc>
              <a:spcBef>
                <a:spcPts val="600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165" dirty="0"/>
              <a:t>A</a:t>
            </a:r>
            <a:r>
              <a:rPr sz="2400" spc="-5" dirty="0"/>
              <a:t>r</a:t>
            </a:r>
            <a:r>
              <a:rPr sz="2400" spc="-25" dirty="0"/>
              <a:t>g</a:t>
            </a:r>
            <a:r>
              <a:rPr sz="2400" spc="-275" dirty="0"/>
              <a:t>u</a:t>
            </a:r>
            <a:r>
              <a:rPr sz="2400" spc="-405" dirty="0"/>
              <a:t>m</a:t>
            </a:r>
            <a:r>
              <a:rPr sz="2400" spc="-210" dirty="0"/>
              <a:t>ents</a:t>
            </a:r>
            <a:r>
              <a:rPr sz="2400" spc="20" dirty="0"/>
              <a:t> </a:t>
            </a:r>
            <a:r>
              <a:rPr sz="2400" spc="-395" dirty="0"/>
              <a:t>m</a:t>
            </a:r>
            <a:r>
              <a:rPr sz="2400" spc="-15" dirty="0"/>
              <a:t>a</a:t>
            </a:r>
            <a:r>
              <a:rPr sz="2400" spc="-25" dirty="0"/>
              <a:t>d</a:t>
            </a:r>
            <a:r>
              <a:rPr sz="2400" spc="-135" dirty="0"/>
              <a:t>e</a:t>
            </a:r>
            <a:r>
              <a:rPr sz="2400" spc="30" dirty="0"/>
              <a:t> </a:t>
            </a:r>
            <a:r>
              <a:rPr sz="2400" spc="-105" dirty="0"/>
              <a:t>during</a:t>
            </a:r>
            <a:r>
              <a:rPr sz="2400" spc="25" dirty="0"/>
              <a:t> </a:t>
            </a:r>
            <a:r>
              <a:rPr sz="2400" spc="-170" dirty="0"/>
              <a:t>c</a:t>
            </a:r>
            <a:r>
              <a:rPr sz="2400" spc="-180" dirty="0"/>
              <a:t>r</a:t>
            </a:r>
            <a:r>
              <a:rPr sz="2400" spc="-320" dirty="0"/>
              <a:t>os</a:t>
            </a:r>
            <a:r>
              <a:rPr sz="2400" spc="-315" dirty="0"/>
              <a:t>s</a:t>
            </a:r>
            <a:r>
              <a:rPr sz="2400" dirty="0"/>
              <a:t>-  </a:t>
            </a:r>
            <a:r>
              <a:rPr sz="2400" spc="-145" dirty="0"/>
              <a:t>ex</a:t>
            </a:r>
            <a:endParaRPr sz="2400"/>
          </a:p>
          <a:p>
            <a:pPr marL="241300" marR="621665" indent="-228600">
              <a:lnSpc>
                <a:spcPct val="100000"/>
              </a:lnSpc>
              <a:spcBef>
                <a:spcPts val="605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120" dirty="0"/>
              <a:t>Minor</a:t>
            </a:r>
            <a:r>
              <a:rPr sz="2400" spc="5" dirty="0"/>
              <a:t> </a:t>
            </a:r>
            <a:r>
              <a:rPr sz="2400" spc="-145" dirty="0"/>
              <a:t>points</a:t>
            </a:r>
            <a:r>
              <a:rPr sz="2400" spc="10" dirty="0"/>
              <a:t> </a:t>
            </a:r>
            <a:r>
              <a:rPr sz="2400" spc="-145" dirty="0"/>
              <a:t>made</a:t>
            </a:r>
            <a:r>
              <a:rPr sz="2400" spc="-5" dirty="0"/>
              <a:t> </a:t>
            </a:r>
            <a:r>
              <a:rPr sz="2400" spc="-15" dirty="0"/>
              <a:t>at</a:t>
            </a:r>
            <a:r>
              <a:rPr sz="2400" spc="5" dirty="0"/>
              <a:t> </a:t>
            </a:r>
            <a:r>
              <a:rPr sz="2400" spc="-145" dirty="0"/>
              <a:t>the </a:t>
            </a:r>
            <a:r>
              <a:rPr sz="2400" spc="-620" dirty="0"/>
              <a:t> </a:t>
            </a:r>
            <a:r>
              <a:rPr sz="2400" spc="-120" dirty="0"/>
              <a:t>beginning</a:t>
            </a:r>
            <a:r>
              <a:rPr sz="2400" spc="-5" dirty="0"/>
              <a:t> of</a:t>
            </a:r>
            <a:r>
              <a:rPr sz="2400" spc="80" dirty="0"/>
              <a:t> </a:t>
            </a:r>
            <a:r>
              <a:rPr sz="2400" spc="-145" dirty="0"/>
              <a:t>the</a:t>
            </a:r>
            <a:r>
              <a:rPr sz="2400" spc="20" dirty="0"/>
              <a:t> </a:t>
            </a:r>
            <a:r>
              <a:rPr sz="2400" spc="-155" dirty="0"/>
              <a:t>round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1803" y="671017"/>
            <a:ext cx="4554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865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4800" b="0" spc="-92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800" b="0" spc="-114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4800" b="0" spc="-92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800" b="0" spc="-950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4800" b="0" spc="-869" dirty="0">
                <a:solidFill>
                  <a:srgbClr val="0D0D0D"/>
                </a:solidFill>
                <a:latin typeface="Trebuchet MS"/>
                <a:cs typeface="Trebuchet MS"/>
              </a:rPr>
              <a:t>M</a:t>
            </a:r>
            <a:r>
              <a:rPr sz="4800" b="0" spc="-14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4800" b="0" spc="-985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4800" b="0" spc="-14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4800" b="0" spc="-985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4800" b="0" spc="-1240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4800" b="0" spc="-34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800" b="0" spc="-83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4800" b="0" spc="-38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800" b="0" spc="-1365" dirty="0">
                <a:solidFill>
                  <a:srgbClr val="0D0D0D"/>
                </a:solidFill>
                <a:latin typeface="Trebuchet MS"/>
                <a:cs typeface="Trebuchet MS"/>
              </a:rPr>
              <a:t>W</a:t>
            </a:r>
            <a:r>
              <a:rPr sz="4800" b="0" spc="-14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4800" b="0" spc="-985" dirty="0">
                <a:solidFill>
                  <a:srgbClr val="0D0D0D"/>
                </a:solidFill>
                <a:latin typeface="Trebuchet MS"/>
                <a:cs typeface="Trebuchet MS"/>
              </a:rPr>
              <a:t>NN</a:t>
            </a:r>
            <a:r>
              <a:rPr sz="4800" b="0" spc="-92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800" b="0" spc="-1040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4859" y="1677362"/>
            <a:ext cx="750770" cy="8085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2820" y="1677362"/>
            <a:ext cx="731520" cy="8085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1070"/>
            <a:ext cx="686625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915" dirty="0">
                <a:solidFill>
                  <a:srgbClr val="0D0D0D"/>
                </a:solidFill>
                <a:latin typeface="Trebuchet MS"/>
                <a:cs typeface="Trebuchet MS"/>
              </a:rPr>
              <a:t>MM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110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36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b="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925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79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110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409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19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505" dirty="0">
                <a:solidFill>
                  <a:srgbClr val="0D0D0D"/>
                </a:solidFill>
                <a:latin typeface="Trebuchet MS"/>
                <a:cs typeface="Trebuchet MS"/>
              </a:rPr>
              <a:t>W</a:t>
            </a:r>
            <a:r>
              <a:rPr sz="5000" b="0" spc="-38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94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5000" b="0" spc="-79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6360" y="3273552"/>
            <a:ext cx="1039494" cy="1039494"/>
            <a:chOff x="1356360" y="3273552"/>
            <a:chExt cx="1039494" cy="1039494"/>
          </a:xfrm>
        </p:grpSpPr>
        <p:sp>
          <p:nvSpPr>
            <p:cNvPr id="4" name="object 4"/>
            <p:cNvSpPr/>
            <p:nvPr/>
          </p:nvSpPr>
          <p:spPr>
            <a:xfrm>
              <a:off x="1356360" y="3273552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4" h="1039495">
                  <a:moveTo>
                    <a:pt x="519684" y="0"/>
                  </a:moveTo>
                  <a:lnTo>
                    <a:pt x="472381" y="2123"/>
                  </a:lnTo>
                  <a:lnTo>
                    <a:pt x="426268" y="8372"/>
                  </a:lnTo>
                  <a:lnTo>
                    <a:pt x="381529" y="18563"/>
                  </a:lnTo>
                  <a:lnTo>
                    <a:pt x="338346" y="32512"/>
                  </a:lnTo>
                  <a:lnTo>
                    <a:pt x="296904" y="50035"/>
                  </a:lnTo>
                  <a:lnTo>
                    <a:pt x="257386" y="70950"/>
                  </a:lnTo>
                  <a:lnTo>
                    <a:pt x="219975" y="95073"/>
                  </a:lnTo>
                  <a:lnTo>
                    <a:pt x="184855" y="122221"/>
                  </a:lnTo>
                  <a:lnTo>
                    <a:pt x="152209" y="152209"/>
                  </a:lnTo>
                  <a:lnTo>
                    <a:pt x="122221" y="184855"/>
                  </a:lnTo>
                  <a:lnTo>
                    <a:pt x="95073" y="219975"/>
                  </a:lnTo>
                  <a:lnTo>
                    <a:pt x="70950" y="257386"/>
                  </a:lnTo>
                  <a:lnTo>
                    <a:pt x="50035" y="296904"/>
                  </a:lnTo>
                  <a:lnTo>
                    <a:pt x="32511" y="338346"/>
                  </a:lnTo>
                  <a:lnTo>
                    <a:pt x="18563" y="381529"/>
                  </a:lnTo>
                  <a:lnTo>
                    <a:pt x="8372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6"/>
                  </a:lnTo>
                  <a:lnTo>
                    <a:pt x="8372" y="613099"/>
                  </a:lnTo>
                  <a:lnTo>
                    <a:pt x="18563" y="657838"/>
                  </a:lnTo>
                  <a:lnTo>
                    <a:pt x="32511" y="701021"/>
                  </a:lnTo>
                  <a:lnTo>
                    <a:pt x="50035" y="742463"/>
                  </a:lnTo>
                  <a:lnTo>
                    <a:pt x="70950" y="781981"/>
                  </a:lnTo>
                  <a:lnTo>
                    <a:pt x="95073" y="819392"/>
                  </a:lnTo>
                  <a:lnTo>
                    <a:pt x="122221" y="854512"/>
                  </a:lnTo>
                  <a:lnTo>
                    <a:pt x="152209" y="887158"/>
                  </a:lnTo>
                  <a:lnTo>
                    <a:pt x="184855" y="917146"/>
                  </a:lnTo>
                  <a:lnTo>
                    <a:pt x="219975" y="944294"/>
                  </a:lnTo>
                  <a:lnTo>
                    <a:pt x="257386" y="968417"/>
                  </a:lnTo>
                  <a:lnTo>
                    <a:pt x="296904" y="989332"/>
                  </a:lnTo>
                  <a:lnTo>
                    <a:pt x="338346" y="1006856"/>
                  </a:lnTo>
                  <a:lnTo>
                    <a:pt x="381529" y="1020804"/>
                  </a:lnTo>
                  <a:lnTo>
                    <a:pt x="426268" y="1030995"/>
                  </a:lnTo>
                  <a:lnTo>
                    <a:pt x="472381" y="1037244"/>
                  </a:lnTo>
                  <a:lnTo>
                    <a:pt x="519684" y="1039368"/>
                  </a:lnTo>
                  <a:lnTo>
                    <a:pt x="566986" y="1037244"/>
                  </a:lnTo>
                  <a:lnTo>
                    <a:pt x="613099" y="1030995"/>
                  </a:lnTo>
                  <a:lnTo>
                    <a:pt x="657838" y="1020804"/>
                  </a:lnTo>
                  <a:lnTo>
                    <a:pt x="701021" y="1006856"/>
                  </a:lnTo>
                  <a:lnTo>
                    <a:pt x="742463" y="989332"/>
                  </a:lnTo>
                  <a:lnTo>
                    <a:pt x="781981" y="968417"/>
                  </a:lnTo>
                  <a:lnTo>
                    <a:pt x="819392" y="944294"/>
                  </a:lnTo>
                  <a:lnTo>
                    <a:pt x="854512" y="917146"/>
                  </a:lnTo>
                  <a:lnTo>
                    <a:pt x="887158" y="887158"/>
                  </a:lnTo>
                  <a:lnTo>
                    <a:pt x="917146" y="854512"/>
                  </a:lnTo>
                  <a:lnTo>
                    <a:pt x="944294" y="819392"/>
                  </a:lnTo>
                  <a:lnTo>
                    <a:pt x="968417" y="781981"/>
                  </a:lnTo>
                  <a:lnTo>
                    <a:pt x="989332" y="742463"/>
                  </a:lnTo>
                  <a:lnTo>
                    <a:pt x="1006855" y="701021"/>
                  </a:lnTo>
                  <a:lnTo>
                    <a:pt x="1020804" y="657838"/>
                  </a:lnTo>
                  <a:lnTo>
                    <a:pt x="1030995" y="613099"/>
                  </a:lnTo>
                  <a:lnTo>
                    <a:pt x="1037244" y="566986"/>
                  </a:lnTo>
                  <a:lnTo>
                    <a:pt x="1039367" y="519684"/>
                  </a:lnTo>
                  <a:lnTo>
                    <a:pt x="1037244" y="472381"/>
                  </a:lnTo>
                  <a:lnTo>
                    <a:pt x="1030995" y="426268"/>
                  </a:lnTo>
                  <a:lnTo>
                    <a:pt x="1020804" y="381529"/>
                  </a:lnTo>
                  <a:lnTo>
                    <a:pt x="1006856" y="338346"/>
                  </a:lnTo>
                  <a:lnTo>
                    <a:pt x="989332" y="296904"/>
                  </a:lnTo>
                  <a:lnTo>
                    <a:pt x="968417" y="257386"/>
                  </a:lnTo>
                  <a:lnTo>
                    <a:pt x="944294" y="219975"/>
                  </a:lnTo>
                  <a:lnTo>
                    <a:pt x="917146" y="184855"/>
                  </a:lnTo>
                  <a:lnTo>
                    <a:pt x="887158" y="152209"/>
                  </a:lnTo>
                  <a:lnTo>
                    <a:pt x="854512" y="122221"/>
                  </a:lnTo>
                  <a:lnTo>
                    <a:pt x="819392" y="95073"/>
                  </a:lnTo>
                  <a:lnTo>
                    <a:pt x="781981" y="70950"/>
                  </a:lnTo>
                  <a:lnTo>
                    <a:pt x="742463" y="50035"/>
                  </a:lnTo>
                  <a:lnTo>
                    <a:pt x="701021" y="32512"/>
                  </a:lnTo>
                  <a:lnTo>
                    <a:pt x="657838" y="18563"/>
                  </a:lnTo>
                  <a:lnTo>
                    <a:pt x="613099" y="8372"/>
                  </a:lnTo>
                  <a:lnTo>
                    <a:pt x="566986" y="2123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864" y="3496056"/>
              <a:ext cx="597407" cy="5974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4437" y="4569967"/>
            <a:ext cx="1427480" cy="7480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065" marR="5080" indent="-6350" algn="ctr">
              <a:lnSpc>
                <a:spcPct val="81700"/>
              </a:lnSpc>
              <a:spcBef>
                <a:spcPts val="495"/>
              </a:spcBef>
            </a:pPr>
            <a:r>
              <a:rPr sz="1800" spc="-204" dirty="0">
                <a:latin typeface="Microsoft Sans Serif"/>
                <a:cs typeface="Microsoft Sans Serif"/>
              </a:rPr>
              <a:t>DEVELOPING </a:t>
            </a:r>
            <a:r>
              <a:rPr sz="1800" spc="-200" dirty="0">
                <a:latin typeface="Microsoft Sans Serif"/>
                <a:cs typeface="Microsoft Sans Serif"/>
              </a:rPr>
              <a:t> </a:t>
            </a:r>
            <a:r>
              <a:rPr sz="1800" spc="-290" dirty="0">
                <a:latin typeface="Microsoft Sans Serif"/>
                <a:cs typeface="Microsoft Sans Serif"/>
              </a:rPr>
              <a:t>P</a:t>
            </a:r>
            <a:r>
              <a:rPr sz="1800" spc="-390" dirty="0">
                <a:latin typeface="Microsoft Sans Serif"/>
                <a:cs typeface="Microsoft Sans Serif"/>
              </a:rPr>
              <a:t>R</a:t>
            </a:r>
            <a:r>
              <a:rPr sz="1800" spc="-360" dirty="0">
                <a:latin typeface="Microsoft Sans Serif"/>
                <a:cs typeface="Microsoft Sans Serif"/>
              </a:rPr>
              <a:t>E</a:t>
            </a:r>
            <a:r>
              <a:rPr sz="1800" spc="-345" dirty="0">
                <a:latin typeface="Microsoft Sans Serif"/>
                <a:cs typeface="Microsoft Sans Serif"/>
              </a:rPr>
              <a:t>S</a:t>
            </a:r>
            <a:r>
              <a:rPr sz="1800" spc="-285" dirty="0">
                <a:latin typeface="Microsoft Sans Serif"/>
                <a:cs typeface="Microsoft Sans Serif"/>
              </a:rPr>
              <a:t>EN</a:t>
            </a:r>
            <a:r>
              <a:rPr sz="1800" spc="-295" dirty="0">
                <a:latin typeface="Microsoft Sans Serif"/>
                <a:cs typeface="Microsoft Sans Serif"/>
              </a:rPr>
              <a:t>T</a:t>
            </a:r>
            <a:r>
              <a:rPr sz="1800" spc="-220" dirty="0">
                <a:latin typeface="Microsoft Sans Serif"/>
                <a:cs typeface="Microsoft Sans Serif"/>
              </a:rPr>
              <a:t>A</a:t>
            </a:r>
            <a:r>
              <a:rPr sz="1800" spc="-110" dirty="0">
                <a:latin typeface="Microsoft Sans Serif"/>
                <a:cs typeface="Microsoft Sans Serif"/>
              </a:rPr>
              <a:t>TION  </a:t>
            </a:r>
            <a:r>
              <a:rPr sz="1800" spc="-260" dirty="0">
                <a:latin typeface="Microsoft Sans Serif"/>
                <a:cs typeface="Microsoft Sans Serif"/>
              </a:rPr>
              <a:t>SKILLS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61944" y="3273552"/>
            <a:ext cx="1039494" cy="1039494"/>
            <a:chOff x="3361944" y="3273552"/>
            <a:chExt cx="1039494" cy="1039494"/>
          </a:xfrm>
        </p:grpSpPr>
        <p:sp>
          <p:nvSpPr>
            <p:cNvPr id="8" name="object 8"/>
            <p:cNvSpPr/>
            <p:nvPr/>
          </p:nvSpPr>
          <p:spPr>
            <a:xfrm>
              <a:off x="3361944" y="3273552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5">
                  <a:moveTo>
                    <a:pt x="519683" y="0"/>
                  </a:moveTo>
                  <a:lnTo>
                    <a:pt x="472381" y="2123"/>
                  </a:lnTo>
                  <a:lnTo>
                    <a:pt x="426268" y="8372"/>
                  </a:lnTo>
                  <a:lnTo>
                    <a:pt x="381529" y="18563"/>
                  </a:lnTo>
                  <a:lnTo>
                    <a:pt x="338346" y="32512"/>
                  </a:lnTo>
                  <a:lnTo>
                    <a:pt x="296904" y="50035"/>
                  </a:lnTo>
                  <a:lnTo>
                    <a:pt x="257386" y="70950"/>
                  </a:lnTo>
                  <a:lnTo>
                    <a:pt x="219975" y="95073"/>
                  </a:lnTo>
                  <a:lnTo>
                    <a:pt x="184855" y="122221"/>
                  </a:lnTo>
                  <a:lnTo>
                    <a:pt x="152209" y="152209"/>
                  </a:lnTo>
                  <a:lnTo>
                    <a:pt x="122221" y="184855"/>
                  </a:lnTo>
                  <a:lnTo>
                    <a:pt x="95073" y="219975"/>
                  </a:lnTo>
                  <a:lnTo>
                    <a:pt x="70950" y="257386"/>
                  </a:lnTo>
                  <a:lnTo>
                    <a:pt x="50035" y="296904"/>
                  </a:lnTo>
                  <a:lnTo>
                    <a:pt x="32512" y="338346"/>
                  </a:lnTo>
                  <a:lnTo>
                    <a:pt x="18563" y="381529"/>
                  </a:lnTo>
                  <a:lnTo>
                    <a:pt x="8372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6"/>
                  </a:lnTo>
                  <a:lnTo>
                    <a:pt x="8372" y="613099"/>
                  </a:lnTo>
                  <a:lnTo>
                    <a:pt x="18563" y="657838"/>
                  </a:lnTo>
                  <a:lnTo>
                    <a:pt x="32511" y="701021"/>
                  </a:lnTo>
                  <a:lnTo>
                    <a:pt x="50035" y="742463"/>
                  </a:lnTo>
                  <a:lnTo>
                    <a:pt x="70950" y="781981"/>
                  </a:lnTo>
                  <a:lnTo>
                    <a:pt x="95073" y="819392"/>
                  </a:lnTo>
                  <a:lnTo>
                    <a:pt x="122221" y="854512"/>
                  </a:lnTo>
                  <a:lnTo>
                    <a:pt x="152209" y="887158"/>
                  </a:lnTo>
                  <a:lnTo>
                    <a:pt x="184855" y="917146"/>
                  </a:lnTo>
                  <a:lnTo>
                    <a:pt x="219975" y="944294"/>
                  </a:lnTo>
                  <a:lnTo>
                    <a:pt x="257386" y="968417"/>
                  </a:lnTo>
                  <a:lnTo>
                    <a:pt x="296904" y="989332"/>
                  </a:lnTo>
                  <a:lnTo>
                    <a:pt x="338346" y="1006856"/>
                  </a:lnTo>
                  <a:lnTo>
                    <a:pt x="381529" y="1020804"/>
                  </a:lnTo>
                  <a:lnTo>
                    <a:pt x="426268" y="1030995"/>
                  </a:lnTo>
                  <a:lnTo>
                    <a:pt x="472381" y="1037244"/>
                  </a:lnTo>
                  <a:lnTo>
                    <a:pt x="519683" y="1039368"/>
                  </a:lnTo>
                  <a:lnTo>
                    <a:pt x="566986" y="1037244"/>
                  </a:lnTo>
                  <a:lnTo>
                    <a:pt x="613099" y="1030995"/>
                  </a:lnTo>
                  <a:lnTo>
                    <a:pt x="657838" y="1020804"/>
                  </a:lnTo>
                  <a:lnTo>
                    <a:pt x="701021" y="1006856"/>
                  </a:lnTo>
                  <a:lnTo>
                    <a:pt x="742463" y="989332"/>
                  </a:lnTo>
                  <a:lnTo>
                    <a:pt x="781981" y="968417"/>
                  </a:lnTo>
                  <a:lnTo>
                    <a:pt x="819392" y="944294"/>
                  </a:lnTo>
                  <a:lnTo>
                    <a:pt x="854512" y="917146"/>
                  </a:lnTo>
                  <a:lnTo>
                    <a:pt x="887158" y="887158"/>
                  </a:lnTo>
                  <a:lnTo>
                    <a:pt x="917146" y="854512"/>
                  </a:lnTo>
                  <a:lnTo>
                    <a:pt x="944294" y="819392"/>
                  </a:lnTo>
                  <a:lnTo>
                    <a:pt x="968417" y="781981"/>
                  </a:lnTo>
                  <a:lnTo>
                    <a:pt x="989332" y="742463"/>
                  </a:lnTo>
                  <a:lnTo>
                    <a:pt x="1006855" y="701021"/>
                  </a:lnTo>
                  <a:lnTo>
                    <a:pt x="1020804" y="657838"/>
                  </a:lnTo>
                  <a:lnTo>
                    <a:pt x="1030995" y="613099"/>
                  </a:lnTo>
                  <a:lnTo>
                    <a:pt x="1037244" y="566986"/>
                  </a:lnTo>
                  <a:lnTo>
                    <a:pt x="1039367" y="519684"/>
                  </a:lnTo>
                  <a:lnTo>
                    <a:pt x="1037244" y="472381"/>
                  </a:lnTo>
                  <a:lnTo>
                    <a:pt x="1030995" y="426268"/>
                  </a:lnTo>
                  <a:lnTo>
                    <a:pt x="1020804" y="381529"/>
                  </a:lnTo>
                  <a:lnTo>
                    <a:pt x="1006855" y="338346"/>
                  </a:lnTo>
                  <a:lnTo>
                    <a:pt x="989332" y="296904"/>
                  </a:lnTo>
                  <a:lnTo>
                    <a:pt x="968417" y="257386"/>
                  </a:lnTo>
                  <a:lnTo>
                    <a:pt x="944294" y="219975"/>
                  </a:lnTo>
                  <a:lnTo>
                    <a:pt x="917146" y="184855"/>
                  </a:lnTo>
                  <a:lnTo>
                    <a:pt x="887158" y="152209"/>
                  </a:lnTo>
                  <a:lnTo>
                    <a:pt x="854512" y="122221"/>
                  </a:lnTo>
                  <a:lnTo>
                    <a:pt x="819392" y="95073"/>
                  </a:lnTo>
                  <a:lnTo>
                    <a:pt x="781981" y="70950"/>
                  </a:lnTo>
                  <a:lnTo>
                    <a:pt x="742463" y="50035"/>
                  </a:lnTo>
                  <a:lnTo>
                    <a:pt x="701021" y="32512"/>
                  </a:lnTo>
                  <a:lnTo>
                    <a:pt x="657838" y="18563"/>
                  </a:lnTo>
                  <a:lnTo>
                    <a:pt x="613099" y="8372"/>
                  </a:lnTo>
                  <a:lnTo>
                    <a:pt x="566986" y="2123"/>
                  </a:lnTo>
                  <a:lnTo>
                    <a:pt x="519683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3496056"/>
              <a:ext cx="597408" cy="5974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04514" y="4569967"/>
            <a:ext cx="1548765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70"/>
              </a:lnSpc>
              <a:spcBef>
                <a:spcPts val="100"/>
              </a:spcBef>
            </a:pPr>
            <a:r>
              <a:rPr sz="1800" spc="-440" dirty="0">
                <a:latin typeface="Microsoft Sans Serif"/>
                <a:cs typeface="Microsoft Sans Serif"/>
              </a:rPr>
              <a:t>P</a:t>
            </a:r>
            <a:r>
              <a:rPr sz="1800" spc="-175" dirty="0">
                <a:latin typeface="Microsoft Sans Serif"/>
                <a:cs typeface="Microsoft Sans Serif"/>
              </a:rPr>
              <a:t>A</a:t>
            </a:r>
            <a:r>
              <a:rPr sz="1800" spc="-225" dirty="0">
                <a:latin typeface="Microsoft Sans Serif"/>
                <a:cs typeface="Microsoft Sans Serif"/>
              </a:rPr>
              <a:t>U</a:t>
            </a:r>
            <a:r>
              <a:rPr sz="1800" spc="-295" dirty="0">
                <a:latin typeface="Microsoft Sans Serif"/>
                <a:cs typeface="Microsoft Sans Serif"/>
              </a:rPr>
              <a:t>S</a:t>
            </a:r>
            <a:r>
              <a:rPr sz="1800" spc="-125" dirty="0">
                <a:latin typeface="Microsoft Sans Serif"/>
                <a:cs typeface="Microsoft Sans Serif"/>
              </a:rPr>
              <a:t>I</a:t>
            </a:r>
            <a:r>
              <a:rPr sz="1800" spc="-60" dirty="0">
                <a:latin typeface="Microsoft Sans Serif"/>
                <a:cs typeface="Microsoft Sans Serif"/>
              </a:rPr>
              <a:t>NG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W</a:t>
            </a:r>
            <a:r>
              <a:rPr sz="1800" spc="-60" dirty="0">
                <a:latin typeface="Microsoft Sans Serif"/>
                <a:cs typeface="Microsoft Sans Serif"/>
              </a:rPr>
              <a:t>H</a:t>
            </a:r>
            <a:r>
              <a:rPr sz="1800" spc="-125" dirty="0">
                <a:latin typeface="Microsoft Sans Serif"/>
                <a:cs typeface="Microsoft Sans Serif"/>
              </a:rPr>
              <a:t>I</a:t>
            </a:r>
            <a:r>
              <a:rPr sz="1800" spc="-365" dirty="0">
                <a:latin typeface="Microsoft Sans Serif"/>
                <a:cs typeface="Microsoft Sans Serif"/>
              </a:rPr>
              <a:t>LE</a:t>
            </a:r>
            <a:endParaRPr sz="1800">
              <a:latin typeface="Microsoft Sans Serif"/>
              <a:cs typeface="Microsoft Sans Serif"/>
            </a:endParaRPr>
          </a:p>
          <a:p>
            <a:pPr marL="3810" algn="ctr">
              <a:lnSpc>
                <a:spcPts val="1970"/>
              </a:lnSpc>
            </a:pPr>
            <a:r>
              <a:rPr sz="1800" spc="-200" dirty="0">
                <a:latin typeface="Microsoft Sans Serif"/>
                <a:cs typeface="Microsoft Sans Serif"/>
              </a:rPr>
              <a:t>SPEAKING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64479" y="3273552"/>
            <a:ext cx="1039494" cy="1039494"/>
            <a:chOff x="5364479" y="3273552"/>
            <a:chExt cx="1039494" cy="1039494"/>
          </a:xfrm>
        </p:grpSpPr>
        <p:sp>
          <p:nvSpPr>
            <p:cNvPr id="12" name="object 12"/>
            <p:cNvSpPr/>
            <p:nvPr/>
          </p:nvSpPr>
          <p:spPr>
            <a:xfrm>
              <a:off x="5364479" y="3273552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5">
                  <a:moveTo>
                    <a:pt x="519684" y="0"/>
                  </a:moveTo>
                  <a:lnTo>
                    <a:pt x="472381" y="2123"/>
                  </a:lnTo>
                  <a:lnTo>
                    <a:pt x="426268" y="8372"/>
                  </a:lnTo>
                  <a:lnTo>
                    <a:pt x="381529" y="18563"/>
                  </a:lnTo>
                  <a:lnTo>
                    <a:pt x="338346" y="32512"/>
                  </a:lnTo>
                  <a:lnTo>
                    <a:pt x="296904" y="50035"/>
                  </a:lnTo>
                  <a:lnTo>
                    <a:pt x="257386" y="70950"/>
                  </a:lnTo>
                  <a:lnTo>
                    <a:pt x="219975" y="95073"/>
                  </a:lnTo>
                  <a:lnTo>
                    <a:pt x="184855" y="122221"/>
                  </a:lnTo>
                  <a:lnTo>
                    <a:pt x="152209" y="152209"/>
                  </a:lnTo>
                  <a:lnTo>
                    <a:pt x="122221" y="184855"/>
                  </a:lnTo>
                  <a:lnTo>
                    <a:pt x="95073" y="219975"/>
                  </a:lnTo>
                  <a:lnTo>
                    <a:pt x="70950" y="257386"/>
                  </a:lnTo>
                  <a:lnTo>
                    <a:pt x="50035" y="296904"/>
                  </a:lnTo>
                  <a:lnTo>
                    <a:pt x="32512" y="338346"/>
                  </a:lnTo>
                  <a:lnTo>
                    <a:pt x="18563" y="381529"/>
                  </a:lnTo>
                  <a:lnTo>
                    <a:pt x="8372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6"/>
                  </a:lnTo>
                  <a:lnTo>
                    <a:pt x="8372" y="613099"/>
                  </a:lnTo>
                  <a:lnTo>
                    <a:pt x="18563" y="657838"/>
                  </a:lnTo>
                  <a:lnTo>
                    <a:pt x="32512" y="701021"/>
                  </a:lnTo>
                  <a:lnTo>
                    <a:pt x="50035" y="742463"/>
                  </a:lnTo>
                  <a:lnTo>
                    <a:pt x="70950" y="781981"/>
                  </a:lnTo>
                  <a:lnTo>
                    <a:pt x="95073" y="819392"/>
                  </a:lnTo>
                  <a:lnTo>
                    <a:pt x="122221" y="854512"/>
                  </a:lnTo>
                  <a:lnTo>
                    <a:pt x="152209" y="887158"/>
                  </a:lnTo>
                  <a:lnTo>
                    <a:pt x="184855" y="917146"/>
                  </a:lnTo>
                  <a:lnTo>
                    <a:pt x="219975" y="944294"/>
                  </a:lnTo>
                  <a:lnTo>
                    <a:pt x="257386" y="968417"/>
                  </a:lnTo>
                  <a:lnTo>
                    <a:pt x="296904" y="989332"/>
                  </a:lnTo>
                  <a:lnTo>
                    <a:pt x="338346" y="1006856"/>
                  </a:lnTo>
                  <a:lnTo>
                    <a:pt x="381529" y="1020804"/>
                  </a:lnTo>
                  <a:lnTo>
                    <a:pt x="426268" y="1030995"/>
                  </a:lnTo>
                  <a:lnTo>
                    <a:pt x="472381" y="1037244"/>
                  </a:lnTo>
                  <a:lnTo>
                    <a:pt x="519684" y="1039368"/>
                  </a:lnTo>
                  <a:lnTo>
                    <a:pt x="566986" y="1037244"/>
                  </a:lnTo>
                  <a:lnTo>
                    <a:pt x="613099" y="1030995"/>
                  </a:lnTo>
                  <a:lnTo>
                    <a:pt x="657838" y="1020804"/>
                  </a:lnTo>
                  <a:lnTo>
                    <a:pt x="701021" y="1006856"/>
                  </a:lnTo>
                  <a:lnTo>
                    <a:pt x="742463" y="989332"/>
                  </a:lnTo>
                  <a:lnTo>
                    <a:pt x="781981" y="968417"/>
                  </a:lnTo>
                  <a:lnTo>
                    <a:pt x="819392" y="944294"/>
                  </a:lnTo>
                  <a:lnTo>
                    <a:pt x="854512" y="917146"/>
                  </a:lnTo>
                  <a:lnTo>
                    <a:pt x="887158" y="887158"/>
                  </a:lnTo>
                  <a:lnTo>
                    <a:pt x="917146" y="854512"/>
                  </a:lnTo>
                  <a:lnTo>
                    <a:pt x="944294" y="819392"/>
                  </a:lnTo>
                  <a:lnTo>
                    <a:pt x="968417" y="781981"/>
                  </a:lnTo>
                  <a:lnTo>
                    <a:pt x="989332" y="742463"/>
                  </a:lnTo>
                  <a:lnTo>
                    <a:pt x="1006855" y="701021"/>
                  </a:lnTo>
                  <a:lnTo>
                    <a:pt x="1020804" y="657838"/>
                  </a:lnTo>
                  <a:lnTo>
                    <a:pt x="1030995" y="613099"/>
                  </a:lnTo>
                  <a:lnTo>
                    <a:pt x="1037244" y="566986"/>
                  </a:lnTo>
                  <a:lnTo>
                    <a:pt x="1039368" y="519684"/>
                  </a:lnTo>
                  <a:lnTo>
                    <a:pt x="1037244" y="472381"/>
                  </a:lnTo>
                  <a:lnTo>
                    <a:pt x="1030995" y="426268"/>
                  </a:lnTo>
                  <a:lnTo>
                    <a:pt x="1020804" y="381529"/>
                  </a:lnTo>
                  <a:lnTo>
                    <a:pt x="1006856" y="338346"/>
                  </a:lnTo>
                  <a:lnTo>
                    <a:pt x="989332" y="296904"/>
                  </a:lnTo>
                  <a:lnTo>
                    <a:pt x="968417" y="257386"/>
                  </a:lnTo>
                  <a:lnTo>
                    <a:pt x="944294" y="219975"/>
                  </a:lnTo>
                  <a:lnTo>
                    <a:pt x="917146" y="184855"/>
                  </a:lnTo>
                  <a:lnTo>
                    <a:pt x="887158" y="152209"/>
                  </a:lnTo>
                  <a:lnTo>
                    <a:pt x="854512" y="122221"/>
                  </a:lnTo>
                  <a:lnTo>
                    <a:pt x="819392" y="95073"/>
                  </a:lnTo>
                  <a:lnTo>
                    <a:pt x="781981" y="70950"/>
                  </a:lnTo>
                  <a:lnTo>
                    <a:pt x="742463" y="50035"/>
                  </a:lnTo>
                  <a:lnTo>
                    <a:pt x="701021" y="32512"/>
                  </a:lnTo>
                  <a:lnTo>
                    <a:pt x="657838" y="18563"/>
                  </a:lnTo>
                  <a:lnTo>
                    <a:pt x="613099" y="8372"/>
                  </a:lnTo>
                  <a:lnTo>
                    <a:pt x="566986" y="2123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983" y="3496056"/>
              <a:ext cx="594360" cy="59740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065903" y="4569967"/>
            <a:ext cx="163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95" dirty="0">
                <a:latin typeface="Microsoft Sans Serif"/>
                <a:cs typeface="Microsoft Sans Serif"/>
              </a:rPr>
              <a:t>S</a:t>
            </a:r>
            <a:r>
              <a:rPr sz="1800" spc="-360" dirty="0">
                <a:latin typeface="Microsoft Sans Serif"/>
                <a:cs typeface="Microsoft Sans Serif"/>
              </a:rPr>
              <a:t>T</a:t>
            </a:r>
            <a:r>
              <a:rPr sz="1800" spc="-170" dirty="0">
                <a:latin typeface="Microsoft Sans Serif"/>
                <a:cs typeface="Microsoft Sans Serif"/>
              </a:rPr>
              <a:t>O</a:t>
            </a:r>
            <a:r>
              <a:rPr sz="1800" spc="-135" dirty="0">
                <a:latin typeface="Microsoft Sans Serif"/>
                <a:cs typeface="Microsoft Sans Serif"/>
              </a:rPr>
              <a:t>P</a:t>
            </a:r>
            <a:r>
              <a:rPr sz="1800" spc="-295" dirty="0">
                <a:latin typeface="Microsoft Sans Serif"/>
                <a:cs typeface="Microsoft Sans Serif"/>
              </a:rPr>
              <a:t>P</a:t>
            </a:r>
            <a:r>
              <a:rPr sz="1800" spc="-125" dirty="0">
                <a:latin typeface="Microsoft Sans Serif"/>
                <a:cs typeface="Microsoft Sans Serif"/>
              </a:rPr>
              <a:t>I</a:t>
            </a:r>
            <a:r>
              <a:rPr sz="1800" spc="-60" dirty="0">
                <a:latin typeface="Microsoft Sans Serif"/>
                <a:cs typeface="Microsoft Sans Serif"/>
              </a:rPr>
              <a:t>NG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EA</a:t>
            </a:r>
            <a:r>
              <a:rPr sz="1800" spc="-325" dirty="0">
                <a:latin typeface="Microsoft Sans Serif"/>
                <a:cs typeface="Microsoft Sans Serif"/>
              </a:rPr>
              <a:t>R</a:t>
            </a:r>
            <a:r>
              <a:rPr sz="1800" spc="-405" dirty="0">
                <a:latin typeface="Microsoft Sans Serif"/>
                <a:cs typeface="Microsoft Sans Serif"/>
              </a:rPr>
              <a:t>L</a:t>
            </a:r>
            <a:r>
              <a:rPr sz="1800" spc="-210" dirty="0"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67016" y="3273552"/>
            <a:ext cx="1039494" cy="1039494"/>
            <a:chOff x="7367016" y="3273552"/>
            <a:chExt cx="1039494" cy="1039494"/>
          </a:xfrm>
        </p:grpSpPr>
        <p:sp>
          <p:nvSpPr>
            <p:cNvPr id="16" name="object 16"/>
            <p:cNvSpPr/>
            <p:nvPr/>
          </p:nvSpPr>
          <p:spPr>
            <a:xfrm>
              <a:off x="7367016" y="3273552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5">
                  <a:moveTo>
                    <a:pt x="519683" y="0"/>
                  </a:moveTo>
                  <a:lnTo>
                    <a:pt x="472381" y="2123"/>
                  </a:lnTo>
                  <a:lnTo>
                    <a:pt x="426268" y="8372"/>
                  </a:lnTo>
                  <a:lnTo>
                    <a:pt x="381529" y="18563"/>
                  </a:lnTo>
                  <a:lnTo>
                    <a:pt x="338346" y="32512"/>
                  </a:lnTo>
                  <a:lnTo>
                    <a:pt x="296904" y="50035"/>
                  </a:lnTo>
                  <a:lnTo>
                    <a:pt x="257386" y="70950"/>
                  </a:lnTo>
                  <a:lnTo>
                    <a:pt x="219975" y="95073"/>
                  </a:lnTo>
                  <a:lnTo>
                    <a:pt x="184855" y="122221"/>
                  </a:lnTo>
                  <a:lnTo>
                    <a:pt x="152209" y="152209"/>
                  </a:lnTo>
                  <a:lnTo>
                    <a:pt x="122221" y="184855"/>
                  </a:lnTo>
                  <a:lnTo>
                    <a:pt x="95073" y="219975"/>
                  </a:lnTo>
                  <a:lnTo>
                    <a:pt x="70950" y="257386"/>
                  </a:lnTo>
                  <a:lnTo>
                    <a:pt x="50035" y="296904"/>
                  </a:lnTo>
                  <a:lnTo>
                    <a:pt x="32511" y="338346"/>
                  </a:lnTo>
                  <a:lnTo>
                    <a:pt x="18563" y="381529"/>
                  </a:lnTo>
                  <a:lnTo>
                    <a:pt x="8372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6"/>
                  </a:lnTo>
                  <a:lnTo>
                    <a:pt x="8372" y="613099"/>
                  </a:lnTo>
                  <a:lnTo>
                    <a:pt x="18563" y="657838"/>
                  </a:lnTo>
                  <a:lnTo>
                    <a:pt x="32512" y="701021"/>
                  </a:lnTo>
                  <a:lnTo>
                    <a:pt x="50035" y="742463"/>
                  </a:lnTo>
                  <a:lnTo>
                    <a:pt x="70950" y="781981"/>
                  </a:lnTo>
                  <a:lnTo>
                    <a:pt x="95073" y="819392"/>
                  </a:lnTo>
                  <a:lnTo>
                    <a:pt x="122221" y="854512"/>
                  </a:lnTo>
                  <a:lnTo>
                    <a:pt x="152209" y="887158"/>
                  </a:lnTo>
                  <a:lnTo>
                    <a:pt x="184855" y="917146"/>
                  </a:lnTo>
                  <a:lnTo>
                    <a:pt x="219975" y="944294"/>
                  </a:lnTo>
                  <a:lnTo>
                    <a:pt x="257386" y="968417"/>
                  </a:lnTo>
                  <a:lnTo>
                    <a:pt x="296904" y="989332"/>
                  </a:lnTo>
                  <a:lnTo>
                    <a:pt x="338346" y="1006856"/>
                  </a:lnTo>
                  <a:lnTo>
                    <a:pt x="381529" y="1020804"/>
                  </a:lnTo>
                  <a:lnTo>
                    <a:pt x="426268" y="1030995"/>
                  </a:lnTo>
                  <a:lnTo>
                    <a:pt x="472381" y="1037244"/>
                  </a:lnTo>
                  <a:lnTo>
                    <a:pt x="519683" y="1039368"/>
                  </a:lnTo>
                  <a:lnTo>
                    <a:pt x="566986" y="1037244"/>
                  </a:lnTo>
                  <a:lnTo>
                    <a:pt x="613099" y="1030995"/>
                  </a:lnTo>
                  <a:lnTo>
                    <a:pt x="657838" y="1020804"/>
                  </a:lnTo>
                  <a:lnTo>
                    <a:pt x="701021" y="1006856"/>
                  </a:lnTo>
                  <a:lnTo>
                    <a:pt x="742463" y="989332"/>
                  </a:lnTo>
                  <a:lnTo>
                    <a:pt x="781981" y="968417"/>
                  </a:lnTo>
                  <a:lnTo>
                    <a:pt x="819392" y="944294"/>
                  </a:lnTo>
                  <a:lnTo>
                    <a:pt x="854512" y="917146"/>
                  </a:lnTo>
                  <a:lnTo>
                    <a:pt x="887158" y="887158"/>
                  </a:lnTo>
                  <a:lnTo>
                    <a:pt x="917146" y="854512"/>
                  </a:lnTo>
                  <a:lnTo>
                    <a:pt x="944294" y="819392"/>
                  </a:lnTo>
                  <a:lnTo>
                    <a:pt x="968417" y="781981"/>
                  </a:lnTo>
                  <a:lnTo>
                    <a:pt x="989332" y="742463"/>
                  </a:lnTo>
                  <a:lnTo>
                    <a:pt x="1006855" y="701021"/>
                  </a:lnTo>
                  <a:lnTo>
                    <a:pt x="1020804" y="657838"/>
                  </a:lnTo>
                  <a:lnTo>
                    <a:pt x="1030995" y="613099"/>
                  </a:lnTo>
                  <a:lnTo>
                    <a:pt x="1037244" y="566986"/>
                  </a:lnTo>
                  <a:lnTo>
                    <a:pt x="1039367" y="519684"/>
                  </a:lnTo>
                  <a:lnTo>
                    <a:pt x="1037244" y="472381"/>
                  </a:lnTo>
                  <a:lnTo>
                    <a:pt x="1030995" y="426268"/>
                  </a:lnTo>
                  <a:lnTo>
                    <a:pt x="1020804" y="381529"/>
                  </a:lnTo>
                  <a:lnTo>
                    <a:pt x="1006855" y="338346"/>
                  </a:lnTo>
                  <a:lnTo>
                    <a:pt x="989332" y="296904"/>
                  </a:lnTo>
                  <a:lnTo>
                    <a:pt x="968417" y="257386"/>
                  </a:lnTo>
                  <a:lnTo>
                    <a:pt x="944294" y="219975"/>
                  </a:lnTo>
                  <a:lnTo>
                    <a:pt x="917146" y="184855"/>
                  </a:lnTo>
                  <a:lnTo>
                    <a:pt x="887158" y="152209"/>
                  </a:lnTo>
                  <a:lnTo>
                    <a:pt x="854512" y="122221"/>
                  </a:lnTo>
                  <a:lnTo>
                    <a:pt x="819392" y="95073"/>
                  </a:lnTo>
                  <a:lnTo>
                    <a:pt x="781981" y="70950"/>
                  </a:lnTo>
                  <a:lnTo>
                    <a:pt x="742463" y="50035"/>
                  </a:lnTo>
                  <a:lnTo>
                    <a:pt x="701021" y="32512"/>
                  </a:lnTo>
                  <a:lnTo>
                    <a:pt x="657838" y="18563"/>
                  </a:lnTo>
                  <a:lnTo>
                    <a:pt x="613099" y="8372"/>
                  </a:lnTo>
                  <a:lnTo>
                    <a:pt x="566986" y="2123"/>
                  </a:lnTo>
                  <a:lnTo>
                    <a:pt x="519683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9520" y="3496056"/>
              <a:ext cx="597407" cy="59740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246746" y="4569967"/>
            <a:ext cx="1279525" cy="7480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635" algn="ctr">
              <a:lnSpc>
                <a:spcPct val="81700"/>
              </a:lnSpc>
              <a:spcBef>
                <a:spcPts val="495"/>
              </a:spcBef>
            </a:pPr>
            <a:r>
              <a:rPr sz="1800" spc="-335" dirty="0">
                <a:latin typeface="Microsoft Sans Serif"/>
                <a:cs typeface="Microsoft Sans Serif"/>
              </a:rPr>
              <a:t>L</a:t>
            </a:r>
            <a:r>
              <a:rPr sz="1800" spc="-15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O</a:t>
            </a:r>
            <a:r>
              <a:rPr sz="1800" spc="-220" dirty="0">
                <a:latin typeface="Microsoft Sans Serif"/>
                <a:cs typeface="Microsoft Sans Serif"/>
              </a:rPr>
              <a:t>K</a:t>
            </a:r>
            <a:r>
              <a:rPr sz="1800" spc="-125" dirty="0">
                <a:latin typeface="Microsoft Sans Serif"/>
                <a:cs typeface="Microsoft Sans Serif"/>
              </a:rPr>
              <a:t>I</a:t>
            </a:r>
            <a:r>
              <a:rPr sz="1800" spc="-60" dirty="0">
                <a:latin typeface="Microsoft Sans Serif"/>
                <a:cs typeface="Microsoft Sans Serif"/>
              </a:rPr>
              <a:t>NG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A</a:t>
            </a:r>
            <a:r>
              <a:rPr sz="1800" spc="-195" dirty="0">
                <a:latin typeface="Microsoft Sans Serif"/>
                <a:cs typeface="Microsoft Sans Serif"/>
              </a:rPr>
              <a:t>T  </a:t>
            </a:r>
            <a:r>
              <a:rPr sz="1800" spc="-170" dirty="0">
                <a:latin typeface="Microsoft Sans Serif"/>
                <a:cs typeface="Microsoft Sans Serif"/>
              </a:rPr>
              <a:t>O</a:t>
            </a:r>
            <a:r>
              <a:rPr sz="1800" spc="-135" dirty="0">
                <a:latin typeface="Microsoft Sans Serif"/>
                <a:cs typeface="Microsoft Sans Serif"/>
              </a:rPr>
              <a:t>P</a:t>
            </a:r>
            <a:r>
              <a:rPr sz="1800" spc="-295" dirty="0">
                <a:latin typeface="Microsoft Sans Serif"/>
                <a:cs typeface="Microsoft Sans Serif"/>
              </a:rPr>
              <a:t>P</a:t>
            </a:r>
            <a:r>
              <a:rPr sz="1800" spc="-180" dirty="0">
                <a:latin typeface="Microsoft Sans Serif"/>
                <a:cs typeface="Microsoft Sans Serif"/>
              </a:rPr>
              <a:t>ONENT</a:t>
            </a:r>
            <a:r>
              <a:rPr sz="1800" spc="-70" dirty="0">
                <a:latin typeface="Microsoft Sans Serif"/>
                <a:cs typeface="Microsoft Sans Serif"/>
              </a:rPr>
              <a:t>’</a:t>
            </a:r>
            <a:r>
              <a:rPr sz="1800" spc="-180" dirty="0">
                <a:latin typeface="Microsoft Sans Serif"/>
                <a:cs typeface="Microsoft Sans Serif"/>
              </a:rPr>
              <a:t>S  </a:t>
            </a:r>
            <a:r>
              <a:rPr sz="1800" spc="-254" dirty="0">
                <a:latin typeface="Microsoft Sans Serif"/>
                <a:cs typeface="Microsoft Sans Serif"/>
              </a:rPr>
              <a:t>EVIDENCE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369552" y="3273552"/>
            <a:ext cx="1042669" cy="1039494"/>
            <a:chOff x="9369552" y="3273552"/>
            <a:chExt cx="1042669" cy="1039494"/>
          </a:xfrm>
        </p:grpSpPr>
        <p:sp>
          <p:nvSpPr>
            <p:cNvPr id="20" name="object 20"/>
            <p:cNvSpPr/>
            <p:nvPr/>
          </p:nvSpPr>
          <p:spPr>
            <a:xfrm>
              <a:off x="9369552" y="3273552"/>
              <a:ext cx="1042669" cy="1039494"/>
            </a:xfrm>
            <a:custGeom>
              <a:avLst/>
              <a:gdLst/>
              <a:ahLst/>
              <a:cxnLst/>
              <a:rect l="l" t="t" r="r" b="b"/>
              <a:pathLst>
                <a:path w="1042670" h="1039495">
                  <a:moveTo>
                    <a:pt x="521207" y="0"/>
                  </a:moveTo>
                  <a:lnTo>
                    <a:pt x="473759" y="2123"/>
                  </a:lnTo>
                  <a:lnTo>
                    <a:pt x="427506" y="8372"/>
                  </a:lnTo>
                  <a:lnTo>
                    <a:pt x="382631" y="18563"/>
                  </a:lnTo>
                  <a:lnTo>
                    <a:pt x="339319" y="32512"/>
                  </a:lnTo>
                  <a:lnTo>
                    <a:pt x="297754" y="50035"/>
                  </a:lnTo>
                  <a:lnTo>
                    <a:pt x="258120" y="70950"/>
                  </a:lnTo>
                  <a:lnTo>
                    <a:pt x="220600" y="95073"/>
                  </a:lnTo>
                  <a:lnTo>
                    <a:pt x="185378" y="122221"/>
                  </a:lnTo>
                  <a:lnTo>
                    <a:pt x="152638" y="152209"/>
                  </a:lnTo>
                  <a:lnTo>
                    <a:pt x="122563" y="184855"/>
                  </a:lnTo>
                  <a:lnTo>
                    <a:pt x="95339" y="219975"/>
                  </a:lnTo>
                  <a:lnTo>
                    <a:pt x="71148" y="257386"/>
                  </a:lnTo>
                  <a:lnTo>
                    <a:pt x="50174" y="296904"/>
                  </a:lnTo>
                  <a:lnTo>
                    <a:pt x="32601" y="338346"/>
                  </a:lnTo>
                  <a:lnTo>
                    <a:pt x="18614" y="381529"/>
                  </a:lnTo>
                  <a:lnTo>
                    <a:pt x="8395" y="426268"/>
                  </a:lnTo>
                  <a:lnTo>
                    <a:pt x="2129" y="472381"/>
                  </a:lnTo>
                  <a:lnTo>
                    <a:pt x="0" y="519684"/>
                  </a:lnTo>
                  <a:lnTo>
                    <a:pt x="2129" y="566986"/>
                  </a:lnTo>
                  <a:lnTo>
                    <a:pt x="8395" y="613099"/>
                  </a:lnTo>
                  <a:lnTo>
                    <a:pt x="18614" y="657838"/>
                  </a:lnTo>
                  <a:lnTo>
                    <a:pt x="32601" y="701021"/>
                  </a:lnTo>
                  <a:lnTo>
                    <a:pt x="50174" y="742463"/>
                  </a:lnTo>
                  <a:lnTo>
                    <a:pt x="71148" y="781981"/>
                  </a:lnTo>
                  <a:lnTo>
                    <a:pt x="95339" y="819392"/>
                  </a:lnTo>
                  <a:lnTo>
                    <a:pt x="122563" y="854512"/>
                  </a:lnTo>
                  <a:lnTo>
                    <a:pt x="152638" y="887158"/>
                  </a:lnTo>
                  <a:lnTo>
                    <a:pt x="185378" y="917146"/>
                  </a:lnTo>
                  <a:lnTo>
                    <a:pt x="220600" y="944294"/>
                  </a:lnTo>
                  <a:lnTo>
                    <a:pt x="258120" y="968417"/>
                  </a:lnTo>
                  <a:lnTo>
                    <a:pt x="297754" y="989332"/>
                  </a:lnTo>
                  <a:lnTo>
                    <a:pt x="339319" y="1006856"/>
                  </a:lnTo>
                  <a:lnTo>
                    <a:pt x="382631" y="1020804"/>
                  </a:lnTo>
                  <a:lnTo>
                    <a:pt x="427506" y="1030995"/>
                  </a:lnTo>
                  <a:lnTo>
                    <a:pt x="473759" y="1037244"/>
                  </a:lnTo>
                  <a:lnTo>
                    <a:pt x="521207" y="1039368"/>
                  </a:lnTo>
                  <a:lnTo>
                    <a:pt x="568656" y="1037244"/>
                  </a:lnTo>
                  <a:lnTo>
                    <a:pt x="614909" y="1030995"/>
                  </a:lnTo>
                  <a:lnTo>
                    <a:pt x="659784" y="1020804"/>
                  </a:lnTo>
                  <a:lnTo>
                    <a:pt x="703096" y="1006856"/>
                  </a:lnTo>
                  <a:lnTo>
                    <a:pt x="744661" y="989332"/>
                  </a:lnTo>
                  <a:lnTo>
                    <a:pt x="784295" y="968417"/>
                  </a:lnTo>
                  <a:lnTo>
                    <a:pt x="821815" y="944294"/>
                  </a:lnTo>
                  <a:lnTo>
                    <a:pt x="857037" y="917146"/>
                  </a:lnTo>
                  <a:lnTo>
                    <a:pt x="889777" y="887158"/>
                  </a:lnTo>
                  <a:lnTo>
                    <a:pt x="919852" y="854512"/>
                  </a:lnTo>
                  <a:lnTo>
                    <a:pt x="947076" y="819392"/>
                  </a:lnTo>
                  <a:lnTo>
                    <a:pt x="971267" y="781981"/>
                  </a:lnTo>
                  <a:lnTo>
                    <a:pt x="992241" y="742463"/>
                  </a:lnTo>
                  <a:lnTo>
                    <a:pt x="1009814" y="701021"/>
                  </a:lnTo>
                  <a:lnTo>
                    <a:pt x="1023801" y="657838"/>
                  </a:lnTo>
                  <a:lnTo>
                    <a:pt x="1034020" y="613099"/>
                  </a:lnTo>
                  <a:lnTo>
                    <a:pt x="1040286" y="566986"/>
                  </a:lnTo>
                  <a:lnTo>
                    <a:pt x="1042416" y="519684"/>
                  </a:lnTo>
                  <a:lnTo>
                    <a:pt x="1040286" y="472381"/>
                  </a:lnTo>
                  <a:lnTo>
                    <a:pt x="1034020" y="426268"/>
                  </a:lnTo>
                  <a:lnTo>
                    <a:pt x="1023801" y="381529"/>
                  </a:lnTo>
                  <a:lnTo>
                    <a:pt x="1009814" y="338346"/>
                  </a:lnTo>
                  <a:lnTo>
                    <a:pt x="992241" y="296904"/>
                  </a:lnTo>
                  <a:lnTo>
                    <a:pt x="971267" y="257386"/>
                  </a:lnTo>
                  <a:lnTo>
                    <a:pt x="947076" y="219975"/>
                  </a:lnTo>
                  <a:lnTo>
                    <a:pt x="919852" y="184855"/>
                  </a:lnTo>
                  <a:lnTo>
                    <a:pt x="889777" y="152209"/>
                  </a:lnTo>
                  <a:lnTo>
                    <a:pt x="857037" y="122221"/>
                  </a:lnTo>
                  <a:lnTo>
                    <a:pt x="821815" y="95073"/>
                  </a:lnTo>
                  <a:lnTo>
                    <a:pt x="784295" y="70950"/>
                  </a:lnTo>
                  <a:lnTo>
                    <a:pt x="744661" y="50035"/>
                  </a:lnTo>
                  <a:lnTo>
                    <a:pt x="703096" y="32512"/>
                  </a:lnTo>
                  <a:lnTo>
                    <a:pt x="659784" y="18563"/>
                  </a:lnTo>
                  <a:lnTo>
                    <a:pt x="614909" y="8372"/>
                  </a:lnTo>
                  <a:lnTo>
                    <a:pt x="568656" y="2123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61A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2056" y="3496056"/>
              <a:ext cx="597407" cy="59740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134602" y="4569967"/>
            <a:ext cx="1512570" cy="7480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065" marR="5080" indent="4445" algn="ctr">
              <a:lnSpc>
                <a:spcPct val="81700"/>
              </a:lnSpc>
              <a:spcBef>
                <a:spcPts val="495"/>
              </a:spcBef>
            </a:pPr>
            <a:r>
              <a:rPr sz="1800" spc="-229" dirty="0">
                <a:latin typeface="Microsoft Sans Serif"/>
                <a:cs typeface="Microsoft Sans Serif"/>
              </a:rPr>
              <a:t>UNCERTAIN </a:t>
            </a:r>
            <a:r>
              <a:rPr sz="1800" spc="-225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A</a:t>
            </a:r>
            <a:r>
              <a:rPr sz="1800" spc="-295" dirty="0">
                <a:latin typeface="Microsoft Sans Serif"/>
                <a:cs typeface="Microsoft Sans Serif"/>
              </a:rPr>
              <a:t>B</a:t>
            </a:r>
            <a:r>
              <a:rPr sz="1800" spc="-114" dirty="0">
                <a:latin typeface="Microsoft Sans Serif"/>
                <a:cs typeface="Microsoft Sans Serif"/>
              </a:rPr>
              <a:t>O</a:t>
            </a:r>
            <a:r>
              <a:rPr sz="1800" spc="-120" dirty="0">
                <a:latin typeface="Microsoft Sans Serif"/>
                <a:cs typeface="Microsoft Sans Serif"/>
              </a:rPr>
              <a:t>U</a:t>
            </a:r>
            <a:r>
              <a:rPr sz="1800" spc="-315" dirty="0">
                <a:latin typeface="Microsoft Sans Serif"/>
                <a:cs typeface="Microsoft Sans Serif"/>
              </a:rPr>
              <a:t>T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WH</a:t>
            </a:r>
            <a:r>
              <a:rPr sz="1800" spc="-170" dirty="0">
                <a:latin typeface="Microsoft Sans Serif"/>
                <a:cs typeface="Microsoft Sans Serif"/>
              </a:rPr>
              <a:t>O</a:t>
            </a:r>
            <a:r>
              <a:rPr sz="1800" spc="-135" dirty="0">
                <a:latin typeface="Microsoft Sans Serif"/>
                <a:cs typeface="Microsoft Sans Serif"/>
              </a:rPr>
              <a:t>S</a:t>
            </a:r>
            <a:r>
              <a:rPr sz="1800" spc="-250" dirty="0">
                <a:latin typeface="Microsoft Sans Serif"/>
                <a:cs typeface="Microsoft Sans Serif"/>
              </a:rPr>
              <a:t>E  </a:t>
            </a:r>
            <a:r>
              <a:rPr sz="1800" spc="-315" dirty="0">
                <a:latin typeface="Microsoft Sans Serif"/>
                <a:cs typeface="Microsoft Sans Serif"/>
              </a:rPr>
              <a:t>T</a:t>
            </a:r>
            <a:r>
              <a:rPr sz="1800" spc="-310" dirty="0">
                <a:latin typeface="Microsoft Sans Serif"/>
                <a:cs typeface="Microsoft Sans Serif"/>
              </a:rPr>
              <a:t>U</a:t>
            </a:r>
            <a:r>
              <a:rPr sz="1800" spc="-305" dirty="0">
                <a:latin typeface="Microsoft Sans Serif"/>
                <a:cs typeface="Microsoft Sans Serif"/>
              </a:rPr>
              <a:t>R</a:t>
            </a:r>
            <a:r>
              <a:rPr sz="1800" spc="-100" dirty="0">
                <a:latin typeface="Microsoft Sans Serif"/>
                <a:cs typeface="Microsoft Sans Serif"/>
              </a:rPr>
              <a:t>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I</a:t>
            </a:r>
            <a:r>
              <a:rPr sz="1800" spc="-315" dirty="0">
                <a:latin typeface="Microsoft Sans Serif"/>
                <a:cs typeface="Microsoft Sans Serif"/>
              </a:rPr>
              <a:t>T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I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1070"/>
            <a:ext cx="578231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915" dirty="0">
                <a:solidFill>
                  <a:srgbClr val="0D0D0D"/>
                </a:solidFill>
                <a:latin typeface="Trebuchet MS"/>
                <a:cs typeface="Trebuchet MS"/>
              </a:rPr>
              <a:t>M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OR</a:t>
            </a:r>
            <a:r>
              <a:rPr sz="5000" b="0" spc="-106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875" dirty="0">
                <a:solidFill>
                  <a:srgbClr val="0D0D0D"/>
                </a:solidFill>
                <a:latin typeface="Trebuchet MS"/>
                <a:cs typeface="Trebuchet MS"/>
              </a:rPr>
              <a:t>X</a:t>
            </a:r>
            <a:r>
              <a:rPr sz="5000" b="0" spc="-880" dirty="0">
                <a:solidFill>
                  <a:srgbClr val="0D0D0D"/>
                </a:solidFill>
                <a:latin typeface="Trebuchet MS"/>
                <a:cs typeface="Trebuchet MS"/>
              </a:rPr>
              <a:t>P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19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ED</a:t>
            </a:r>
            <a:r>
              <a:rPr sz="5000" b="0" spc="-36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94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5000" b="0" spc="-79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2016" y="3118104"/>
            <a:ext cx="1247140" cy="1249680"/>
            <a:chOff x="1652016" y="3118104"/>
            <a:chExt cx="1247140" cy="1249680"/>
          </a:xfrm>
        </p:grpSpPr>
        <p:sp>
          <p:nvSpPr>
            <p:cNvPr id="4" name="object 4"/>
            <p:cNvSpPr/>
            <p:nvPr/>
          </p:nvSpPr>
          <p:spPr>
            <a:xfrm>
              <a:off x="1652016" y="3118104"/>
              <a:ext cx="1247140" cy="1249680"/>
            </a:xfrm>
            <a:custGeom>
              <a:avLst/>
              <a:gdLst/>
              <a:ahLst/>
              <a:cxnLst/>
              <a:rect l="l" t="t" r="r" b="b"/>
              <a:pathLst>
                <a:path w="1247139" h="1249679">
                  <a:moveTo>
                    <a:pt x="623315" y="0"/>
                  </a:moveTo>
                  <a:lnTo>
                    <a:pt x="574597" y="1880"/>
                  </a:lnTo>
                  <a:lnTo>
                    <a:pt x="526906" y="7427"/>
                  </a:lnTo>
                  <a:lnTo>
                    <a:pt x="480379" y="16504"/>
                  </a:lnTo>
                  <a:lnTo>
                    <a:pt x="435157" y="28969"/>
                  </a:lnTo>
                  <a:lnTo>
                    <a:pt x="391376" y="44686"/>
                  </a:lnTo>
                  <a:lnTo>
                    <a:pt x="349175" y="63514"/>
                  </a:lnTo>
                  <a:lnTo>
                    <a:pt x="308694" y="85315"/>
                  </a:lnTo>
                  <a:lnTo>
                    <a:pt x="270070" y="109950"/>
                  </a:lnTo>
                  <a:lnTo>
                    <a:pt x="233443" y="137279"/>
                  </a:lnTo>
                  <a:lnTo>
                    <a:pt x="198949" y="167165"/>
                  </a:lnTo>
                  <a:lnTo>
                    <a:pt x="166729" y="199467"/>
                  </a:lnTo>
                  <a:lnTo>
                    <a:pt x="136920" y="234047"/>
                  </a:lnTo>
                  <a:lnTo>
                    <a:pt x="109660" y="270766"/>
                  </a:lnTo>
                  <a:lnTo>
                    <a:pt x="85089" y="309484"/>
                  </a:lnTo>
                  <a:lnTo>
                    <a:pt x="63345" y="350064"/>
                  </a:lnTo>
                  <a:lnTo>
                    <a:pt x="44567" y="392366"/>
                  </a:lnTo>
                  <a:lnTo>
                    <a:pt x="28892" y="436250"/>
                  </a:lnTo>
                  <a:lnTo>
                    <a:pt x="16459" y="481579"/>
                  </a:lnTo>
                  <a:lnTo>
                    <a:pt x="7407" y="528213"/>
                  </a:lnTo>
                  <a:lnTo>
                    <a:pt x="1875" y="576013"/>
                  </a:lnTo>
                  <a:lnTo>
                    <a:pt x="0" y="624840"/>
                  </a:lnTo>
                  <a:lnTo>
                    <a:pt x="1875" y="673666"/>
                  </a:lnTo>
                  <a:lnTo>
                    <a:pt x="7407" y="721466"/>
                  </a:lnTo>
                  <a:lnTo>
                    <a:pt x="16459" y="768100"/>
                  </a:lnTo>
                  <a:lnTo>
                    <a:pt x="28892" y="813429"/>
                  </a:lnTo>
                  <a:lnTo>
                    <a:pt x="44567" y="857313"/>
                  </a:lnTo>
                  <a:lnTo>
                    <a:pt x="63345" y="899615"/>
                  </a:lnTo>
                  <a:lnTo>
                    <a:pt x="85089" y="940195"/>
                  </a:lnTo>
                  <a:lnTo>
                    <a:pt x="109660" y="978913"/>
                  </a:lnTo>
                  <a:lnTo>
                    <a:pt x="136920" y="1015632"/>
                  </a:lnTo>
                  <a:lnTo>
                    <a:pt x="166729" y="1050212"/>
                  </a:lnTo>
                  <a:lnTo>
                    <a:pt x="198949" y="1082514"/>
                  </a:lnTo>
                  <a:lnTo>
                    <a:pt x="233443" y="1112400"/>
                  </a:lnTo>
                  <a:lnTo>
                    <a:pt x="270070" y="1139729"/>
                  </a:lnTo>
                  <a:lnTo>
                    <a:pt x="308694" y="1164364"/>
                  </a:lnTo>
                  <a:lnTo>
                    <a:pt x="349175" y="1186165"/>
                  </a:lnTo>
                  <a:lnTo>
                    <a:pt x="391376" y="1204993"/>
                  </a:lnTo>
                  <a:lnTo>
                    <a:pt x="435157" y="1220710"/>
                  </a:lnTo>
                  <a:lnTo>
                    <a:pt x="480379" y="1233175"/>
                  </a:lnTo>
                  <a:lnTo>
                    <a:pt x="526906" y="1242252"/>
                  </a:lnTo>
                  <a:lnTo>
                    <a:pt x="574597" y="1247799"/>
                  </a:lnTo>
                  <a:lnTo>
                    <a:pt x="623315" y="1249680"/>
                  </a:lnTo>
                  <a:lnTo>
                    <a:pt x="672034" y="1247799"/>
                  </a:lnTo>
                  <a:lnTo>
                    <a:pt x="719725" y="1242252"/>
                  </a:lnTo>
                  <a:lnTo>
                    <a:pt x="766252" y="1233175"/>
                  </a:lnTo>
                  <a:lnTo>
                    <a:pt x="811474" y="1220710"/>
                  </a:lnTo>
                  <a:lnTo>
                    <a:pt x="855255" y="1204993"/>
                  </a:lnTo>
                  <a:lnTo>
                    <a:pt x="897456" y="1186165"/>
                  </a:lnTo>
                  <a:lnTo>
                    <a:pt x="937937" y="1164364"/>
                  </a:lnTo>
                  <a:lnTo>
                    <a:pt x="976561" y="1139729"/>
                  </a:lnTo>
                  <a:lnTo>
                    <a:pt x="1013188" y="1112400"/>
                  </a:lnTo>
                  <a:lnTo>
                    <a:pt x="1047682" y="1082514"/>
                  </a:lnTo>
                  <a:lnTo>
                    <a:pt x="1079902" y="1050212"/>
                  </a:lnTo>
                  <a:lnTo>
                    <a:pt x="1109711" y="1015632"/>
                  </a:lnTo>
                  <a:lnTo>
                    <a:pt x="1136971" y="978913"/>
                  </a:lnTo>
                  <a:lnTo>
                    <a:pt x="1161542" y="940195"/>
                  </a:lnTo>
                  <a:lnTo>
                    <a:pt x="1183286" y="899615"/>
                  </a:lnTo>
                  <a:lnTo>
                    <a:pt x="1202064" y="857313"/>
                  </a:lnTo>
                  <a:lnTo>
                    <a:pt x="1217739" y="813429"/>
                  </a:lnTo>
                  <a:lnTo>
                    <a:pt x="1230172" y="768100"/>
                  </a:lnTo>
                  <a:lnTo>
                    <a:pt x="1239224" y="721466"/>
                  </a:lnTo>
                  <a:lnTo>
                    <a:pt x="1244756" y="673666"/>
                  </a:lnTo>
                  <a:lnTo>
                    <a:pt x="1246632" y="624840"/>
                  </a:lnTo>
                  <a:lnTo>
                    <a:pt x="1244756" y="576013"/>
                  </a:lnTo>
                  <a:lnTo>
                    <a:pt x="1239224" y="528213"/>
                  </a:lnTo>
                  <a:lnTo>
                    <a:pt x="1230172" y="481579"/>
                  </a:lnTo>
                  <a:lnTo>
                    <a:pt x="1217739" y="436250"/>
                  </a:lnTo>
                  <a:lnTo>
                    <a:pt x="1202064" y="392366"/>
                  </a:lnTo>
                  <a:lnTo>
                    <a:pt x="1183286" y="350064"/>
                  </a:lnTo>
                  <a:lnTo>
                    <a:pt x="1161541" y="309484"/>
                  </a:lnTo>
                  <a:lnTo>
                    <a:pt x="1136971" y="270766"/>
                  </a:lnTo>
                  <a:lnTo>
                    <a:pt x="1109711" y="234047"/>
                  </a:lnTo>
                  <a:lnTo>
                    <a:pt x="1079902" y="199467"/>
                  </a:lnTo>
                  <a:lnTo>
                    <a:pt x="1047682" y="167165"/>
                  </a:lnTo>
                  <a:lnTo>
                    <a:pt x="1013188" y="137279"/>
                  </a:lnTo>
                  <a:lnTo>
                    <a:pt x="976561" y="109950"/>
                  </a:lnTo>
                  <a:lnTo>
                    <a:pt x="937937" y="85315"/>
                  </a:lnTo>
                  <a:lnTo>
                    <a:pt x="897456" y="63514"/>
                  </a:lnTo>
                  <a:lnTo>
                    <a:pt x="855255" y="44686"/>
                  </a:lnTo>
                  <a:lnTo>
                    <a:pt x="811474" y="28969"/>
                  </a:lnTo>
                  <a:lnTo>
                    <a:pt x="766252" y="16504"/>
                  </a:lnTo>
                  <a:lnTo>
                    <a:pt x="719725" y="7427"/>
                  </a:lnTo>
                  <a:lnTo>
                    <a:pt x="672034" y="1880"/>
                  </a:lnTo>
                  <a:lnTo>
                    <a:pt x="623315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7192" y="3383280"/>
              <a:ext cx="716280" cy="7193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65528" y="4684598"/>
            <a:ext cx="14185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15" dirty="0">
                <a:latin typeface="Microsoft Sans Serif"/>
                <a:cs typeface="Microsoft Sans Serif"/>
              </a:rPr>
              <a:t>SP</a:t>
            </a:r>
            <a:r>
              <a:rPr sz="1900" spc="-434" dirty="0">
                <a:latin typeface="Microsoft Sans Serif"/>
                <a:cs typeface="Microsoft Sans Serif"/>
              </a:rPr>
              <a:t>E</a:t>
            </a:r>
            <a:r>
              <a:rPr sz="1900" spc="-175" dirty="0">
                <a:latin typeface="Microsoft Sans Serif"/>
                <a:cs typeface="Microsoft Sans Serif"/>
              </a:rPr>
              <a:t>AK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370" dirty="0">
                <a:latin typeface="Microsoft Sans Serif"/>
                <a:cs typeface="Microsoft Sans Serif"/>
              </a:rPr>
              <a:t>F</a:t>
            </a:r>
            <a:r>
              <a:rPr sz="1900" spc="-220" dirty="0">
                <a:latin typeface="Microsoft Sans Serif"/>
                <a:cs typeface="Microsoft Sans Serif"/>
              </a:rPr>
              <a:t>A</a:t>
            </a:r>
            <a:r>
              <a:rPr sz="1900" spc="-204" dirty="0">
                <a:latin typeface="Microsoft Sans Serif"/>
                <a:cs typeface="Microsoft Sans Serif"/>
              </a:rPr>
              <a:t>S</a:t>
            </a:r>
            <a:r>
              <a:rPr sz="1900" spc="-325" dirty="0">
                <a:latin typeface="Microsoft Sans Serif"/>
                <a:cs typeface="Microsoft Sans Serif"/>
              </a:rPr>
              <a:t>T</a:t>
            </a:r>
            <a:r>
              <a:rPr sz="1900" spc="-434" dirty="0">
                <a:latin typeface="Microsoft Sans Serif"/>
                <a:cs typeface="Microsoft Sans Serif"/>
              </a:rPr>
              <a:t>E</a:t>
            </a:r>
            <a:r>
              <a:rPr sz="1900" spc="-425" dirty="0">
                <a:latin typeface="Microsoft Sans Serif"/>
                <a:cs typeface="Microsoft Sans Serif"/>
              </a:rPr>
              <a:t>R</a:t>
            </a:r>
            <a:endParaRPr sz="19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56888" y="3118104"/>
            <a:ext cx="1249680" cy="1249680"/>
            <a:chOff x="4056888" y="3118104"/>
            <a:chExt cx="1249680" cy="1249680"/>
          </a:xfrm>
        </p:grpSpPr>
        <p:sp>
          <p:nvSpPr>
            <p:cNvPr id="8" name="object 8"/>
            <p:cNvSpPr/>
            <p:nvPr/>
          </p:nvSpPr>
          <p:spPr>
            <a:xfrm>
              <a:off x="4056888" y="3118104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79">
                  <a:moveTo>
                    <a:pt x="624839" y="0"/>
                  </a:moveTo>
                  <a:lnTo>
                    <a:pt x="576013" y="1880"/>
                  </a:lnTo>
                  <a:lnTo>
                    <a:pt x="528213" y="7427"/>
                  </a:lnTo>
                  <a:lnTo>
                    <a:pt x="481579" y="16504"/>
                  </a:lnTo>
                  <a:lnTo>
                    <a:pt x="436250" y="28969"/>
                  </a:lnTo>
                  <a:lnTo>
                    <a:pt x="392366" y="44686"/>
                  </a:lnTo>
                  <a:lnTo>
                    <a:pt x="350064" y="63514"/>
                  </a:lnTo>
                  <a:lnTo>
                    <a:pt x="309484" y="85315"/>
                  </a:lnTo>
                  <a:lnTo>
                    <a:pt x="270766" y="109950"/>
                  </a:lnTo>
                  <a:lnTo>
                    <a:pt x="234047" y="137279"/>
                  </a:lnTo>
                  <a:lnTo>
                    <a:pt x="199467" y="167165"/>
                  </a:lnTo>
                  <a:lnTo>
                    <a:pt x="167165" y="199467"/>
                  </a:lnTo>
                  <a:lnTo>
                    <a:pt x="137279" y="234047"/>
                  </a:lnTo>
                  <a:lnTo>
                    <a:pt x="109950" y="270766"/>
                  </a:lnTo>
                  <a:lnTo>
                    <a:pt x="85315" y="309484"/>
                  </a:lnTo>
                  <a:lnTo>
                    <a:pt x="63514" y="350064"/>
                  </a:lnTo>
                  <a:lnTo>
                    <a:pt x="44686" y="392366"/>
                  </a:lnTo>
                  <a:lnTo>
                    <a:pt x="28969" y="436250"/>
                  </a:lnTo>
                  <a:lnTo>
                    <a:pt x="16504" y="481579"/>
                  </a:lnTo>
                  <a:lnTo>
                    <a:pt x="7427" y="528213"/>
                  </a:lnTo>
                  <a:lnTo>
                    <a:pt x="1880" y="576013"/>
                  </a:lnTo>
                  <a:lnTo>
                    <a:pt x="0" y="624840"/>
                  </a:lnTo>
                  <a:lnTo>
                    <a:pt x="1880" y="673666"/>
                  </a:lnTo>
                  <a:lnTo>
                    <a:pt x="7427" y="721466"/>
                  </a:lnTo>
                  <a:lnTo>
                    <a:pt x="16504" y="768100"/>
                  </a:lnTo>
                  <a:lnTo>
                    <a:pt x="28969" y="813429"/>
                  </a:lnTo>
                  <a:lnTo>
                    <a:pt x="44686" y="857313"/>
                  </a:lnTo>
                  <a:lnTo>
                    <a:pt x="63514" y="899615"/>
                  </a:lnTo>
                  <a:lnTo>
                    <a:pt x="85315" y="940195"/>
                  </a:lnTo>
                  <a:lnTo>
                    <a:pt x="109950" y="978913"/>
                  </a:lnTo>
                  <a:lnTo>
                    <a:pt x="137279" y="1015632"/>
                  </a:lnTo>
                  <a:lnTo>
                    <a:pt x="167165" y="1050212"/>
                  </a:lnTo>
                  <a:lnTo>
                    <a:pt x="199467" y="1082514"/>
                  </a:lnTo>
                  <a:lnTo>
                    <a:pt x="234047" y="1112400"/>
                  </a:lnTo>
                  <a:lnTo>
                    <a:pt x="270766" y="1139729"/>
                  </a:lnTo>
                  <a:lnTo>
                    <a:pt x="309484" y="1164364"/>
                  </a:lnTo>
                  <a:lnTo>
                    <a:pt x="350064" y="1186165"/>
                  </a:lnTo>
                  <a:lnTo>
                    <a:pt x="392366" y="1204993"/>
                  </a:lnTo>
                  <a:lnTo>
                    <a:pt x="436250" y="1220710"/>
                  </a:lnTo>
                  <a:lnTo>
                    <a:pt x="481579" y="1233175"/>
                  </a:lnTo>
                  <a:lnTo>
                    <a:pt x="528213" y="1242252"/>
                  </a:lnTo>
                  <a:lnTo>
                    <a:pt x="576013" y="1247799"/>
                  </a:lnTo>
                  <a:lnTo>
                    <a:pt x="624839" y="1249680"/>
                  </a:lnTo>
                  <a:lnTo>
                    <a:pt x="673666" y="1247799"/>
                  </a:lnTo>
                  <a:lnTo>
                    <a:pt x="721466" y="1242252"/>
                  </a:lnTo>
                  <a:lnTo>
                    <a:pt x="768100" y="1233175"/>
                  </a:lnTo>
                  <a:lnTo>
                    <a:pt x="813429" y="1220710"/>
                  </a:lnTo>
                  <a:lnTo>
                    <a:pt x="857313" y="1204993"/>
                  </a:lnTo>
                  <a:lnTo>
                    <a:pt x="899615" y="1186165"/>
                  </a:lnTo>
                  <a:lnTo>
                    <a:pt x="940195" y="1164364"/>
                  </a:lnTo>
                  <a:lnTo>
                    <a:pt x="978913" y="1139729"/>
                  </a:lnTo>
                  <a:lnTo>
                    <a:pt x="1015632" y="1112400"/>
                  </a:lnTo>
                  <a:lnTo>
                    <a:pt x="1050212" y="1082514"/>
                  </a:lnTo>
                  <a:lnTo>
                    <a:pt x="1082514" y="1050212"/>
                  </a:lnTo>
                  <a:lnTo>
                    <a:pt x="1112400" y="1015632"/>
                  </a:lnTo>
                  <a:lnTo>
                    <a:pt x="1139729" y="978913"/>
                  </a:lnTo>
                  <a:lnTo>
                    <a:pt x="1164364" y="940195"/>
                  </a:lnTo>
                  <a:lnTo>
                    <a:pt x="1186165" y="899615"/>
                  </a:lnTo>
                  <a:lnTo>
                    <a:pt x="1204993" y="857313"/>
                  </a:lnTo>
                  <a:lnTo>
                    <a:pt x="1220710" y="813429"/>
                  </a:lnTo>
                  <a:lnTo>
                    <a:pt x="1233175" y="768100"/>
                  </a:lnTo>
                  <a:lnTo>
                    <a:pt x="1242252" y="721466"/>
                  </a:lnTo>
                  <a:lnTo>
                    <a:pt x="1247799" y="673666"/>
                  </a:lnTo>
                  <a:lnTo>
                    <a:pt x="1249679" y="624840"/>
                  </a:lnTo>
                  <a:lnTo>
                    <a:pt x="1247799" y="576013"/>
                  </a:lnTo>
                  <a:lnTo>
                    <a:pt x="1242252" y="528213"/>
                  </a:lnTo>
                  <a:lnTo>
                    <a:pt x="1233175" y="481579"/>
                  </a:lnTo>
                  <a:lnTo>
                    <a:pt x="1220710" y="436250"/>
                  </a:lnTo>
                  <a:lnTo>
                    <a:pt x="1204993" y="392366"/>
                  </a:lnTo>
                  <a:lnTo>
                    <a:pt x="1186165" y="350064"/>
                  </a:lnTo>
                  <a:lnTo>
                    <a:pt x="1164364" y="309484"/>
                  </a:lnTo>
                  <a:lnTo>
                    <a:pt x="1139729" y="270766"/>
                  </a:lnTo>
                  <a:lnTo>
                    <a:pt x="1112400" y="234047"/>
                  </a:lnTo>
                  <a:lnTo>
                    <a:pt x="1082514" y="199467"/>
                  </a:lnTo>
                  <a:lnTo>
                    <a:pt x="1050212" y="167165"/>
                  </a:lnTo>
                  <a:lnTo>
                    <a:pt x="1015632" y="137279"/>
                  </a:lnTo>
                  <a:lnTo>
                    <a:pt x="978913" y="109950"/>
                  </a:lnTo>
                  <a:lnTo>
                    <a:pt x="940195" y="85315"/>
                  </a:lnTo>
                  <a:lnTo>
                    <a:pt x="899615" y="63514"/>
                  </a:lnTo>
                  <a:lnTo>
                    <a:pt x="857313" y="44686"/>
                  </a:lnTo>
                  <a:lnTo>
                    <a:pt x="813429" y="28969"/>
                  </a:lnTo>
                  <a:lnTo>
                    <a:pt x="768100" y="16504"/>
                  </a:lnTo>
                  <a:lnTo>
                    <a:pt x="721466" y="7427"/>
                  </a:lnTo>
                  <a:lnTo>
                    <a:pt x="673666" y="1880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2064" y="3383280"/>
              <a:ext cx="716279" cy="7193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76015" y="4684598"/>
            <a:ext cx="2013585" cy="7874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-6350" algn="ctr">
              <a:lnSpc>
                <a:spcPct val="81600"/>
              </a:lnSpc>
              <a:spcBef>
                <a:spcPts val="515"/>
              </a:spcBef>
            </a:pPr>
            <a:r>
              <a:rPr sz="1900" spc="-285" dirty="0">
                <a:latin typeface="Microsoft Sans Serif"/>
                <a:cs typeface="Microsoft Sans Serif"/>
              </a:rPr>
              <a:t>U</a:t>
            </a:r>
            <a:r>
              <a:rPr sz="1900" spc="-250" dirty="0">
                <a:latin typeface="Microsoft Sans Serif"/>
                <a:cs typeface="Microsoft Sans Serif"/>
              </a:rPr>
              <a:t>S</a:t>
            </a:r>
            <a:r>
              <a:rPr sz="1900" spc="-440" dirty="0">
                <a:latin typeface="Microsoft Sans Serif"/>
                <a:cs typeface="Microsoft Sans Serif"/>
              </a:rPr>
              <a:t>E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325" dirty="0">
                <a:latin typeface="Microsoft Sans Serif"/>
                <a:cs typeface="Microsoft Sans Serif"/>
              </a:rPr>
              <a:t>T</a:t>
            </a:r>
            <a:r>
              <a:rPr sz="1900" spc="-434" dirty="0">
                <a:latin typeface="Microsoft Sans Serif"/>
                <a:cs typeface="Microsoft Sans Serif"/>
              </a:rPr>
              <a:t>E</a:t>
            </a:r>
            <a:r>
              <a:rPr sz="1900" spc="-420" dirty="0">
                <a:latin typeface="Microsoft Sans Serif"/>
                <a:cs typeface="Microsoft Sans Serif"/>
              </a:rPr>
              <a:t>R</a:t>
            </a:r>
            <a:r>
              <a:rPr sz="1900" spc="-175" dirty="0">
                <a:latin typeface="Microsoft Sans Serif"/>
                <a:cs typeface="Microsoft Sans Serif"/>
              </a:rPr>
              <a:t>M</a:t>
            </a:r>
            <a:r>
              <a:rPr sz="1900" spc="-70" dirty="0">
                <a:latin typeface="Microsoft Sans Serif"/>
                <a:cs typeface="Microsoft Sans Serif"/>
              </a:rPr>
              <a:t>I</a:t>
            </a:r>
            <a:r>
              <a:rPr sz="1900" spc="-110" dirty="0">
                <a:latin typeface="Microsoft Sans Serif"/>
                <a:cs typeface="Microsoft Sans Serif"/>
              </a:rPr>
              <a:t>N</a:t>
            </a:r>
            <a:r>
              <a:rPr sz="1900" spc="-200" dirty="0">
                <a:latin typeface="Microsoft Sans Serif"/>
                <a:cs typeface="Microsoft Sans Serif"/>
              </a:rPr>
              <a:t>O</a:t>
            </a:r>
            <a:r>
              <a:rPr sz="1900" spc="-180" dirty="0">
                <a:latin typeface="Microsoft Sans Serif"/>
                <a:cs typeface="Microsoft Sans Serif"/>
              </a:rPr>
              <a:t>L</a:t>
            </a:r>
            <a:r>
              <a:rPr sz="1900" spc="-65" dirty="0">
                <a:latin typeface="Microsoft Sans Serif"/>
                <a:cs typeface="Microsoft Sans Serif"/>
              </a:rPr>
              <a:t>OGY  </a:t>
            </a:r>
            <a:r>
              <a:rPr sz="1900" spc="-330" dirty="0">
                <a:latin typeface="Microsoft Sans Serif"/>
                <a:cs typeface="Microsoft Sans Serif"/>
              </a:rPr>
              <a:t>F</a:t>
            </a:r>
            <a:r>
              <a:rPr sz="1900" spc="-225" dirty="0">
                <a:latin typeface="Microsoft Sans Serif"/>
                <a:cs typeface="Microsoft Sans Serif"/>
              </a:rPr>
              <a:t>OR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spc="-310" dirty="0">
                <a:latin typeface="Microsoft Sans Serif"/>
                <a:cs typeface="Microsoft Sans Serif"/>
              </a:rPr>
              <a:t>SP</a:t>
            </a:r>
            <a:r>
              <a:rPr sz="1900" spc="-434" dirty="0">
                <a:latin typeface="Microsoft Sans Serif"/>
                <a:cs typeface="Microsoft Sans Serif"/>
              </a:rPr>
              <a:t>E</a:t>
            </a:r>
            <a:r>
              <a:rPr sz="1900" spc="-225" dirty="0">
                <a:latin typeface="Microsoft Sans Serif"/>
                <a:cs typeface="Microsoft Sans Serif"/>
              </a:rPr>
              <a:t>C</a:t>
            </a:r>
            <a:r>
              <a:rPr sz="1900" spc="-145" dirty="0">
                <a:latin typeface="Microsoft Sans Serif"/>
                <a:cs typeface="Microsoft Sans Serif"/>
              </a:rPr>
              <a:t>I</a:t>
            </a:r>
            <a:r>
              <a:rPr sz="1900" spc="-300" dirty="0">
                <a:latin typeface="Microsoft Sans Serif"/>
                <a:cs typeface="Microsoft Sans Serif"/>
              </a:rPr>
              <a:t>F</a:t>
            </a:r>
            <a:r>
              <a:rPr sz="1900" spc="-100" dirty="0">
                <a:latin typeface="Microsoft Sans Serif"/>
                <a:cs typeface="Microsoft Sans Serif"/>
              </a:rPr>
              <a:t>I</a:t>
            </a:r>
            <a:r>
              <a:rPr sz="1900" spc="-245" dirty="0">
                <a:latin typeface="Microsoft Sans Serif"/>
                <a:cs typeface="Microsoft Sans Serif"/>
              </a:rPr>
              <a:t>C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330" dirty="0">
                <a:latin typeface="Microsoft Sans Serif"/>
                <a:cs typeface="Microsoft Sans Serif"/>
              </a:rPr>
              <a:t>T</a:t>
            </a:r>
            <a:r>
              <a:rPr sz="1900" spc="-220" dirty="0">
                <a:latin typeface="Microsoft Sans Serif"/>
                <a:cs typeface="Microsoft Sans Serif"/>
              </a:rPr>
              <a:t>Y</a:t>
            </a:r>
            <a:r>
              <a:rPr sz="1900" spc="-310" dirty="0">
                <a:latin typeface="Microsoft Sans Serif"/>
                <a:cs typeface="Microsoft Sans Serif"/>
              </a:rPr>
              <a:t>P</a:t>
            </a:r>
            <a:r>
              <a:rPr sz="1900" spc="-434" dirty="0">
                <a:latin typeface="Microsoft Sans Serif"/>
                <a:cs typeface="Microsoft Sans Serif"/>
              </a:rPr>
              <a:t>E</a:t>
            </a:r>
            <a:r>
              <a:rPr sz="1900" spc="-195" dirty="0">
                <a:latin typeface="Microsoft Sans Serif"/>
                <a:cs typeface="Microsoft Sans Serif"/>
              </a:rPr>
              <a:t>S  </a:t>
            </a:r>
            <a:r>
              <a:rPr sz="1900" spc="-175" dirty="0">
                <a:latin typeface="Microsoft Sans Serif"/>
                <a:cs typeface="Microsoft Sans Serif"/>
              </a:rPr>
              <a:t>OF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120" dirty="0">
                <a:latin typeface="Microsoft Sans Serif"/>
                <a:cs typeface="Microsoft Sans Serif"/>
              </a:rPr>
              <a:t>A</a:t>
            </a:r>
            <a:r>
              <a:rPr sz="1900" spc="-420" dirty="0">
                <a:latin typeface="Microsoft Sans Serif"/>
                <a:cs typeface="Microsoft Sans Serif"/>
              </a:rPr>
              <a:t>R</a:t>
            </a:r>
            <a:r>
              <a:rPr sz="1900" spc="-130" dirty="0">
                <a:latin typeface="Microsoft Sans Serif"/>
                <a:cs typeface="Microsoft Sans Serif"/>
              </a:rPr>
              <a:t>G</a:t>
            </a:r>
            <a:r>
              <a:rPr sz="1900" spc="-114" dirty="0">
                <a:latin typeface="Microsoft Sans Serif"/>
                <a:cs typeface="Microsoft Sans Serif"/>
              </a:rPr>
              <a:t>U</a:t>
            </a:r>
            <a:r>
              <a:rPr sz="1900" spc="-310" dirty="0">
                <a:latin typeface="Microsoft Sans Serif"/>
                <a:cs typeface="Microsoft Sans Serif"/>
              </a:rPr>
              <a:t>M</a:t>
            </a:r>
            <a:r>
              <a:rPr sz="1900" spc="-245" dirty="0">
                <a:latin typeface="Microsoft Sans Serif"/>
                <a:cs typeface="Microsoft Sans Serif"/>
              </a:rPr>
              <a:t>E</a:t>
            </a:r>
            <a:r>
              <a:rPr sz="1900" spc="-105" dirty="0">
                <a:latin typeface="Microsoft Sans Serif"/>
                <a:cs typeface="Microsoft Sans Serif"/>
              </a:rPr>
              <a:t>N</a:t>
            </a:r>
            <a:r>
              <a:rPr sz="1900" spc="-330" dirty="0">
                <a:latin typeface="Microsoft Sans Serif"/>
                <a:cs typeface="Microsoft Sans Serif"/>
              </a:rPr>
              <a:t>T</a:t>
            </a:r>
            <a:r>
              <a:rPr sz="1900" spc="-320" dirty="0">
                <a:latin typeface="Microsoft Sans Serif"/>
                <a:cs typeface="Microsoft Sans Serif"/>
              </a:rPr>
              <a:t>S</a:t>
            </a:r>
            <a:endParaRPr sz="19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61759" y="3118104"/>
            <a:ext cx="1249680" cy="1249680"/>
            <a:chOff x="6461759" y="3118104"/>
            <a:chExt cx="1249680" cy="1249680"/>
          </a:xfrm>
        </p:grpSpPr>
        <p:sp>
          <p:nvSpPr>
            <p:cNvPr id="12" name="object 12"/>
            <p:cNvSpPr/>
            <p:nvPr/>
          </p:nvSpPr>
          <p:spPr>
            <a:xfrm>
              <a:off x="6461759" y="3118104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79">
                  <a:moveTo>
                    <a:pt x="624839" y="0"/>
                  </a:moveTo>
                  <a:lnTo>
                    <a:pt x="576013" y="1880"/>
                  </a:lnTo>
                  <a:lnTo>
                    <a:pt x="528213" y="7427"/>
                  </a:lnTo>
                  <a:lnTo>
                    <a:pt x="481579" y="16504"/>
                  </a:lnTo>
                  <a:lnTo>
                    <a:pt x="436250" y="28969"/>
                  </a:lnTo>
                  <a:lnTo>
                    <a:pt x="392366" y="44686"/>
                  </a:lnTo>
                  <a:lnTo>
                    <a:pt x="350064" y="63514"/>
                  </a:lnTo>
                  <a:lnTo>
                    <a:pt x="309484" y="85315"/>
                  </a:lnTo>
                  <a:lnTo>
                    <a:pt x="270766" y="109950"/>
                  </a:lnTo>
                  <a:lnTo>
                    <a:pt x="234047" y="137279"/>
                  </a:lnTo>
                  <a:lnTo>
                    <a:pt x="199467" y="167165"/>
                  </a:lnTo>
                  <a:lnTo>
                    <a:pt x="167165" y="199467"/>
                  </a:lnTo>
                  <a:lnTo>
                    <a:pt x="137279" y="234047"/>
                  </a:lnTo>
                  <a:lnTo>
                    <a:pt x="109950" y="270766"/>
                  </a:lnTo>
                  <a:lnTo>
                    <a:pt x="85315" y="309484"/>
                  </a:lnTo>
                  <a:lnTo>
                    <a:pt x="63514" y="350064"/>
                  </a:lnTo>
                  <a:lnTo>
                    <a:pt x="44686" y="392366"/>
                  </a:lnTo>
                  <a:lnTo>
                    <a:pt x="28969" y="436250"/>
                  </a:lnTo>
                  <a:lnTo>
                    <a:pt x="16504" y="481579"/>
                  </a:lnTo>
                  <a:lnTo>
                    <a:pt x="7427" y="528213"/>
                  </a:lnTo>
                  <a:lnTo>
                    <a:pt x="1880" y="576013"/>
                  </a:lnTo>
                  <a:lnTo>
                    <a:pt x="0" y="624840"/>
                  </a:lnTo>
                  <a:lnTo>
                    <a:pt x="1880" y="673666"/>
                  </a:lnTo>
                  <a:lnTo>
                    <a:pt x="7427" y="721466"/>
                  </a:lnTo>
                  <a:lnTo>
                    <a:pt x="16504" y="768100"/>
                  </a:lnTo>
                  <a:lnTo>
                    <a:pt x="28969" y="813429"/>
                  </a:lnTo>
                  <a:lnTo>
                    <a:pt x="44686" y="857313"/>
                  </a:lnTo>
                  <a:lnTo>
                    <a:pt x="63514" y="899615"/>
                  </a:lnTo>
                  <a:lnTo>
                    <a:pt x="85315" y="940195"/>
                  </a:lnTo>
                  <a:lnTo>
                    <a:pt x="109950" y="978913"/>
                  </a:lnTo>
                  <a:lnTo>
                    <a:pt x="137279" y="1015632"/>
                  </a:lnTo>
                  <a:lnTo>
                    <a:pt x="167165" y="1050212"/>
                  </a:lnTo>
                  <a:lnTo>
                    <a:pt x="199467" y="1082514"/>
                  </a:lnTo>
                  <a:lnTo>
                    <a:pt x="234047" y="1112400"/>
                  </a:lnTo>
                  <a:lnTo>
                    <a:pt x="270766" y="1139729"/>
                  </a:lnTo>
                  <a:lnTo>
                    <a:pt x="309484" y="1164364"/>
                  </a:lnTo>
                  <a:lnTo>
                    <a:pt x="350064" y="1186165"/>
                  </a:lnTo>
                  <a:lnTo>
                    <a:pt x="392366" y="1204993"/>
                  </a:lnTo>
                  <a:lnTo>
                    <a:pt x="436250" y="1220710"/>
                  </a:lnTo>
                  <a:lnTo>
                    <a:pt x="481579" y="1233175"/>
                  </a:lnTo>
                  <a:lnTo>
                    <a:pt x="528213" y="1242252"/>
                  </a:lnTo>
                  <a:lnTo>
                    <a:pt x="576013" y="1247799"/>
                  </a:lnTo>
                  <a:lnTo>
                    <a:pt x="624839" y="1249680"/>
                  </a:lnTo>
                  <a:lnTo>
                    <a:pt x="673666" y="1247799"/>
                  </a:lnTo>
                  <a:lnTo>
                    <a:pt x="721466" y="1242252"/>
                  </a:lnTo>
                  <a:lnTo>
                    <a:pt x="768100" y="1233175"/>
                  </a:lnTo>
                  <a:lnTo>
                    <a:pt x="813429" y="1220710"/>
                  </a:lnTo>
                  <a:lnTo>
                    <a:pt x="857313" y="1204993"/>
                  </a:lnTo>
                  <a:lnTo>
                    <a:pt x="899615" y="1186165"/>
                  </a:lnTo>
                  <a:lnTo>
                    <a:pt x="940195" y="1164364"/>
                  </a:lnTo>
                  <a:lnTo>
                    <a:pt x="978913" y="1139729"/>
                  </a:lnTo>
                  <a:lnTo>
                    <a:pt x="1015632" y="1112400"/>
                  </a:lnTo>
                  <a:lnTo>
                    <a:pt x="1050212" y="1082514"/>
                  </a:lnTo>
                  <a:lnTo>
                    <a:pt x="1082514" y="1050212"/>
                  </a:lnTo>
                  <a:lnTo>
                    <a:pt x="1112400" y="1015632"/>
                  </a:lnTo>
                  <a:lnTo>
                    <a:pt x="1139729" y="978913"/>
                  </a:lnTo>
                  <a:lnTo>
                    <a:pt x="1164364" y="940195"/>
                  </a:lnTo>
                  <a:lnTo>
                    <a:pt x="1186165" y="899615"/>
                  </a:lnTo>
                  <a:lnTo>
                    <a:pt x="1204993" y="857313"/>
                  </a:lnTo>
                  <a:lnTo>
                    <a:pt x="1220710" y="813429"/>
                  </a:lnTo>
                  <a:lnTo>
                    <a:pt x="1233175" y="768100"/>
                  </a:lnTo>
                  <a:lnTo>
                    <a:pt x="1242252" y="721466"/>
                  </a:lnTo>
                  <a:lnTo>
                    <a:pt x="1247799" y="673666"/>
                  </a:lnTo>
                  <a:lnTo>
                    <a:pt x="1249680" y="624840"/>
                  </a:lnTo>
                  <a:lnTo>
                    <a:pt x="1247799" y="576013"/>
                  </a:lnTo>
                  <a:lnTo>
                    <a:pt x="1242252" y="528213"/>
                  </a:lnTo>
                  <a:lnTo>
                    <a:pt x="1233175" y="481579"/>
                  </a:lnTo>
                  <a:lnTo>
                    <a:pt x="1220710" y="436250"/>
                  </a:lnTo>
                  <a:lnTo>
                    <a:pt x="1204993" y="392366"/>
                  </a:lnTo>
                  <a:lnTo>
                    <a:pt x="1186165" y="350064"/>
                  </a:lnTo>
                  <a:lnTo>
                    <a:pt x="1164364" y="309484"/>
                  </a:lnTo>
                  <a:lnTo>
                    <a:pt x="1139729" y="270766"/>
                  </a:lnTo>
                  <a:lnTo>
                    <a:pt x="1112400" y="234047"/>
                  </a:lnTo>
                  <a:lnTo>
                    <a:pt x="1082514" y="199467"/>
                  </a:lnTo>
                  <a:lnTo>
                    <a:pt x="1050212" y="167165"/>
                  </a:lnTo>
                  <a:lnTo>
                    <a:pt x="1015632" y="137279"/>
                  </a:lnTo>
                  <a:lnTo>
                    <a:pt x="978913" y="109950"/>
                  </a:lnTo>
                  <a:lnTo>
                    <a:pt x="940195" y="85315"/>
                  </a:lnTo>
                  <a:lnTo>
                    <a:pt x="899615" y="63514"/>
                  </a:lnTo>
                  <a:lnTo>
                    <a:pt x="857313" y="44686"/>
                  </a:lnTo>
                  <a:lnTo>
                    <a:pt x="813429" y="28969"/>
                  </a:lnTo>
                  <a:lnTo>
                    <a:pt x="768100" y="16504"/>
                  </a:lnTo>
                  <a:lnTo>
                    <a:pt x="721466" y="7427"/>
                  </a:lnTo>
                  <a:lnTo>
                    <a:pt x="673666" y="1880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9983" y="3383280"/>
              <a:ext cx="716279" cy="71932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71057" y="4684598"/>
            <a:ext cx="1830705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95"/>
              </a:spcBef>
            </a:pPr>
            <a:r>
              <a:rPr sz="1900" spc="-120" dirty="0">
                <a:latin typeface="Microsoft Sans Serif"/>
                <a:cs typeface="Microsoft Sans Serif"/>
              </a:rPr>
              <a:t>M</a:t>
            </a:r>
            <a:r>
              <a:rPr sz="1900" spc="-240" dirty="0">
                <a:latin typeface="Microsoft Sans Serif"/>
                <a:cs typeface="Microsoft Sans Serif"/>
              </a:rPr>
              <a:t>A</a:t>
            </a:r>
            <a:r>
              <a:rPr sz="1900" spc="-220" dirty="0">
                <a:latin typeface="Microsoft Sans Serif"/>
                <a:cs typeface="Microsoft Sans Serif"/>
              </a:rPr>
              <a:t>Y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415" dirty="0">
                <a:latin typeface="Microsoft Sans Serif"/>
                <a:cs typeface="Microsoft Sans Serif"/>
              </a:rPr>
              <a:t>R</a:t>
            </a:r>
            <a:r>
              <a:rPr sz="1900" spc="-170" dirty="0">
                <a:latin typeface="Microsoft Sans Serif"/>
                <a:cs typeface="Microsoft Sans Serif"/>
              </a:rPr>
              <a:t>UN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120" dirty="0">
                <a:latin typeface="Microsoft Sans Serif"/>
                <a:cs typeface="Microsoft Sans Serif"/>
              </a:rPr>
              <a:t>OU</a:t>
            </a:r>
            <a:r>
              <a:rPr sz="1900" spc="-330" dirty="0">
                <a:latin typeface="Microsoft Sans Serif"/>
                <a:cs typeface="Microsoft Sans Serif"/>
              </a:rPr>
              <a:t>T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175" dirty="0">
                <a:latin typeface="Microsoft Sans Serif"/>
                <a:cs typeface="Microsoft Sans Serif"/>
              </a:rPr>
              <a:t>OF</a:t>
            </a:r>
            <a:endParaRPr sz="1900">
              <a:latin typeface="Microsoft Sans Serif"/>
              <a:cs typeface="Microsoft Sans Serif"/>
            </a:endParaRPr>
          </a:p>
          <a:p>
            <a:pPr marL="3810" algn="ctr">
              <a:lnSpc>
                <a:spcPts val="2075"/>
              </a:lnSpc>
            </a:pPr>
            <a:r>
              <a:rPr sz="1900" spc="-254" dirty="0">
                <a:latin typeface="Microsoft Sans Serif"/>
                <a:cs typeface="Microsoft Sans Serif"/>
              </a:rPr>
              <a:t>TIME</a:t>
            </a:r>
            <a:endParaRPr sz="19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69680" y="3118104"/>
            <a:ext cx="1247140" cy="1249680"/>
            <a:chOff x="8869680" y="3118104"/>
            <a:chExt cx="1247140" cy="1249680"/>
          </a:xfrm>
        </p:grpSpPr>
        <p:sp>
          <p:nvSpPr>
            <p:cNvPr id="16" name="object 16"/>
            <p:cNvSpPr/>
            <p:nvPr/>
          </p:nvSpPr>
          <p:spPr>
            <a:xfrm>
              <a:off x="8869680" y="3118104"/>
              <a:ext cx="1247140" cy="1249680"/>
            </a:xfrm>
            <a:custGeom>
              <a:avLst/>
              <a:gdLst/>
              <a:ahLst/>
              <a:cxnLst/>
              <a:rect l="l" t="t" r="r" b="b"/>
              <a:pathLst>
                <a:path w="1247140" h="1249679">
                  <a:moveTo>
                    <a:pt x="623316" y="0"/>
                  </a:moveTo>
                  <a:lnTo>
                    <a:pt x="574597" y="1880"/>
                  </a:lnTo>
                  <a:lnTo>
                    <a:pt x="526906" y="7427"/>
                  </a:lnTo>
                  <a:lnTo>
                    <a:pt x="480379" y="16504"/>
                  </a:lnTo>
                  <a:lnTo>
                    <a:pt x="435157" y="28969"/>
                  </a:lnTo>
                  <a:lnTo>
                    <a:pt x="391376" y="44686"/>
                  </a:lnTo>
                  <a:lnTo>
                    <a:pt x="349175" y="63514"/>
                  </a:lnTo>
                  <a:lnTo>
                    <a:pt x="308694" y="85315"/>
                  </a:lnTo>
                  <a:lnTo>
                    <a:pt x="270070" y="109950"/>
                  </a:lnTo>
                  <a:lnTo>
                    <a:pt x="233443" y="137279"/>
                  </a:lnTo>
                  <a:lnTo>
                    <a:pt x="198949" y="167165"/>
                  </a:lnTo>
                  <a:lnTo>
                    <a:pt x="166729" y="199467"/>
                  </a:lnTo>
                  <a:lnTo>
                    <a:pt x="136920" y="234047"/>
                  </a:lnTo>
                  <a:lnTo>
                    <a:pt x="109660" y="270766"/>
                  </a:lnTo>
                  <a:lnTo>
                    <a:pt x="85089" y="309484"/>
                  </a:lnTo>
                  <a:lnTo>
                    <a:pt x="63345" y="350064"/>
                  </a:lnTo>
                  <a:lnTo>
                    <a:pt x="44567" y="392366"/>
                  </a:lnTo>
                  <a:lnTo>
                    <a:pt x="28892" y="436250"/>
                  </a:lnTo>
                  <a:lnTo>
                    <a:pt x="16459" y="481579"/>
                  </a:lnTo>
                  <a:lnTo>
                    <a:pt x="7407" y="528213"/>
                  </a:lnTo>
                  <a:lnTo>
                    <a:pt x="1875" y="576013"/>
                  </a:lnTo>
                  <a:lnTo>
                    <a:pt x="0" y="624840"/>
                  </a:lnTo>
                  <a:lnTo>
                    <a:pt x="1875" y="673666"/>
                  </a:lnTo>
                  <a:lnTo>
                    <a:pt x="7407" y="721466"/>
                  </a:lnTo>
                  <a:lnTo>
                    <a:pt x="16459" y="768100"/>
                  </a:lnTo>
                  <a:lnTo>
                    <a:pt x="28892" y="813429"/>
                  </a:lnTo>
                  <a:lnTo>
                    <a:pt x="44567" y="857313"/>
                  </a:lnTo>
                  <a:lnTo>
                    <a:pt x="63345" y="899615"/>
                  </a:lnTo>
                  <a:lnTo>
                    <a:pt x="85090" y="940195"/>
                  </a:lnTo>
                  <a:lnTo>
                    <a:pt x="109660" y="978913"/>
                  </a:lnTo>
                  <a:lnTo>
                    <a:pt x="136920" y="1015632"/>
                  </a:lnTo>
                  <a:lnTo>
                    <a:pt x="166729" y="1050212"/>
                  </a:lnTo>
                  <a:lnTo>
                    <a:pt x="198949" y="1082514"/>
                  </a:lnTo>
                  <a:lnTo>
                    <a:pt x="233443" y="1112400"/>
                  </a:lnTo>
                  <a:lnTo>
                    <a:pt x="270070" y="1139729"/>
                  </a:lnTo>
                  <a:lnTo>
                    <a:pt x="308694" y="1164364"/>
                  </a:lnTo>
                  <a:lnTo>
                    <a:pt x="349175" y="1186165"/>
                  </a:lnTo>
                  <a:lnTo>
                    <a:pt x="391376" y="1204993"/>
                  </a:lnTo>
                  <a:lnTo>
                    <a:pt x="435157" y="1220710"/>
                  </a:lnTo>
                  <a:lnTo>
                    <a:pt x="480379" y="1233175"/>
                  </a:lnTo>
                  <a:lnTo>
                    <a:pt x="526906" y="1242252"/>
                  </a:lnTo>
                  <a:lnTo>
                    <a:pt x="574597" y="1247799"/>
                  </a:lnTo>
                  <a:lnTo>
                    <a:pt x="623316" y="1249680"/>
                  </a:lnTo>
                  <a:lnTo>
                    <a:pt x="672034" y="1247799"/>
                  </a:lnTo>
                  <a:lnTo>
                    <a:pt x="719725" y="1242252"/>
                  </a:lnTo>
                  <a:lnTo>
                    <a:pt x="766252" y="1233175"/>
                  </a:lnTo>
                  <a:lnTo>
                    <a:pt x="811474" y="1220710"/>
                  </a:lnTo>
                  <a:lnTo>
                    <a:pt x="855255" y="1204993"/>
                  </a:lnTo>
                  <a:lnTo>
                    <a:pt x="897456" y="1186165"/>
                  </a:lnTo>
                  <a:lnTo>
                    <a:pt x="937937" y="1164364"/>
                  </a:lnTo>
                  <a:lnTo>
                    <a:pt x="976561" y="1139729"/>
                  </a:lnTo>
                  <a:lnTo>
                    <a:pt x="1013188" y="1112400"/>
                  </a:lnTo>
                  <a:lnTo>
                    <a:pt x="1047682" y="1082514"/>
                  </a:lnTo>
                  <a:lnTo>
                    <a:pt x="1079902" y="1050212"/>
                  </a:lnTo>
                  <a:lnTo>
                    <a:pt x="1109711" y="1015632"/>
                  </a:lnTo>
                  <a:lnTo>
                    <a:pt x="1136971" y="978913"/>
                  </a:lnTo>
                  <a:lnTo>
                    <a:pt x="1161542" y="940195"/>
                  </a:lnTo>
                  <a:lnTo>
                    <a:pt x="1183286" y="899615"/>
                  </a:lnTo>
                  <a:lnTo>
                    <a:pt x="1202064" y="857313"/>
                  </a:lnTo>
                  <a:lnTo>
                    <a:pt x="1217739" y="813429"/>
                  </a:lnTo>
                  <a:lnTo>
                    <a:pt x="1230172" y="768100"/>
                  </a:lnTo>
                  <a:lnTo>
                    <a:pt x="1239224" y="721466"/>
                  </a:lnTo>
                  <a:lnTo>
                    <a:pt x="1244756" y="673666"/>
                  </a:lnTo>
                  <a:lnTo>
                    <a:pt x="1246631" y="624840"/>
                  </a:lnTo>
                  <a:lnTo>
                    <a:pt x="1244756" y="576013"/>
                  </a:lnTo>
                  <a:lnTo>
                    <a:pt x="1239224" y="528213"/>
                  </a:lnTo>
                  <a:lnTo>
                    <a:pt x="1230172" y="481579"/>
                  </a:lnTo>
                  <a:lnTo>
                    <a:pt x="1217739" y="436250"/>
                  </a:lnTo>
                  <a:lnTo>
                    <a:pt x="1202064" y="392366"/>
                  </a:lnTo>
                  <a:lnTo>
                    <a:pt x="1183286" y="350064"/>
                  </a:lnTo>
                  <a:lnTo>
                    <a:pt x="1161541" y="309484"/>
                  </a:lnTo>
                  <a:lnTo>
                    <a:pt x="1136971" y="270766"/>
                  </a:lnTo>
                  <a:lnTo>
                    <a:pt x="1109711" y="234047"/>
                  </a:lnTo>
                  <a:lnTo>
                    <a:pt x="1079902" y="199467"/>
                  </a:lnTo>
                  <a:lnTo>
                    <a:pt x="1047682" y="167165"/>
                  </a:lnTo>
                  <a:lnTo>
                    <a:pt x="1013188" y="137279"/>
                  </a:lnTo>
                  <a:lnTo>
                    <a:pt x="976561" y="109950"/>
                  </a:lnTo>
                  <a:lnTo>
                    <a:pt x="937937" y="85315"/>
                  </a:lnTo>
                  <a:lnTo>
                    <a:pt x="897456" y="63514"/>
                  </a:lnTo>
                  <a:lnTo>
                    <a:pt x="855255" y="44686"/>
                  </a:lnTo>
                  <a:lnTo>
                    <a:pt x="811474" y="28969"/>
                  </a:lnTo>
                  <a:lnTo>
                    <a:pt x="766252" y="16504"/>
                  </a:lnTo>
                  <a:lnTo>
                    <a:pt x="719725" y="7427"/>
                  </a:lnTo>
                  <a:lnTo>
                    <a:pt x="672034" y="1880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4856" y="3383280"/>
              <a:ext cx="716279" cy="71932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519541" y="4684598"/>
            <a:ext cx="1949450" cy="7874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indent="-3175" algn="ctr">
              <a:lnSpc>
                <a:spcPct val="81600"/>
              </a:lnSpc>
              <a:spcBef>
                <a:spcPts val="515"/>
              </a:spcBef>
            </a:pPr>
            <a:r>
              <a:rPr sz="1900" spc="-120" dirty="0">
                <a:latin typeface="Microsoft Sans Serif"/>
                <a:cs typeface="Microsoft Sans Serif"/>
              </a:rPr>
              <a:t>M</a:t>
            </a:r>
            <a:r>
              <a:rPr sz="1900" spc="-240" dirty="0">
                <a:latin typeface="Microsoft Sans Serif"/>
                <a:cs typeface="Microsoft Sans Serif"/>
              </a:rPr>
              <a:t>A</a:t>
            </a:r>
            <a:r>
              <a:rPr sz="1900" spc="-220" dirty="0">
                <a:latin typeface="Microsoft Sans Serif"/>
                <a:cs typeface="Microsoft Sans Serif"/>
              </a:rPr>
              <a:t>Y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310" dirty="0">
                <a:latin typeface="Microsoft Sans Serif"/>
                <a:cs typeface="Microsoft Sans Serif"/>
              </a:rPr>
              <a:t>B</a:t>
            </a:r>
            <a:r>
              <a:rPr sz="1900" spc="-440" dirty="0">
                <a:latin typeface="Microsoft Sans Serif"/>
                <a:cs typeface="Microsoft Sans Serif"/>
              </a:rPr>
              <a:t>E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195" dirty="0">
                <a:latin typeface="Microsoft Sans Serif"/>
                <a:cs typeface="Microsoft Sans Serif"/>
              </a:rPr>
              <a:t>MO</a:t>
            </a:r>
            <a:r>
              <a:rPr sz="1900" spc="-170" dirty="0">
                <a:latin typeface="Microsoft Sans Serif"/>
                <a:cs typeface="Microsoft Sans Serif"/>
              </a:rPr>
              <a:t>R</a:t>
            </a:r>
            <a:r>
              <a:rPr sz="1900" spc="-265" dirty="0">
                <a:latin typeface="Microsoft Sans Serif"/>
                <a:cs typeface="Microsoft Sans Serif"/>
              </a:rPr>
              <a:t>E  </a:t>
            </a:r>
            <a:r>
              <a:rPr sz="1900" spc="-225" dirty="0">
                <a:latin typeface="Microsoft Sans Serif"/>
                <a:cs typeface="Microsoft Sans Serif"/>
              </a:rPr>
              <a:t>C</a:t>
            </a:r>
            <a:r>
              <a:rPr sz="1900" spc="-165" dirty="0">
                <a:latin typeface="Microsoft Sans Serif"/>
                <a:cs typeface="Microsoft Sans Serif"/>
              </a:rPr>
              <a:t>OM</a:t>
            </a:r>
            <a:r>
              <a:rPr sz="1900" spc="-120" dirty="0">
                <a:latin typeface="Microsoft Sans Serif"/>
                <a:cs typeface="Microsoft Sans Serif"/>
              </a:rPr>
              <a:t>P</a:t>
            </a:r>
            <a:r>
              <a:rPr sz="1900" spc="-434" dirty="0">
                <a:latin typeface="Microsoft Sans Serif"/>
                <a:cs typeface="Microsoft Sans Serif"/>
              </a:rPr>
              <a:t>E</a:t>
            </a:r>
            <a:r>
              <a:rPr sz="1900" spc="-330" dirty="0">
                <a:latin typeface="Microsoft Sans Serif"/>
                <a:cs typeface="Microsoft Sans Serif"/>
              </a:rPr>
              <a:t>T</a:t>
            </a:r>
            <a:r>
              <a:rPr sz="1900" spc="-125" dirty="0">
                <a:latin typeface="Microsoft Sans Serif"/>
                <a:cs typeface="Microsoft Sans Serif"/>
              </a:rPr>
              <a:t>I</a:t>
            </a:r>
            <a:r>
              <a:rPr sz="1900" spc="-330" dirty="0">
                <a:latin typeface="Microsoft Sans Serif"/>
                <a:cs typeface="Microsoft Sans Serif"/>
              </a:rPr>
              <a:t>T</a:t>
            </a:r>
            <a:r>
              <a:rPr sz="1900" spc="-125" dirty="0">
                <a:latin typeface="Microsoft Sans Serif"/>
                <a:cs typeface="Microsoft Sans Serif"/>
              </a:rPr>
              <a:t>I</a:t>
            </a:r>
            <a:r>
              <a:rPr sz="1900" spc="-120" dirty="0">
                <a:latin typeface="Microsoft Sans Serif"/>
                <a:cs typeface="Microsoft Sans Serif"/>
              </a:rPr>
              <a:t>V</a:t>
            </a:r>
            <a:r>
              <a:rPr sz="1900" spc="-440" dirty="0">
                <a:latin typeface="Microsoft Sans Serif"/>
                <a:cs typeface="Microsoft Sans Serif"/>
              </a:rPr>
              <a:t>E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W</a:t>
            </a:r>
            <a:r>
              <a:rPr sz="1900" spc="-15" dirty="0">
                <a:latin typeface="Microsoft Sans Serif"/>
                <a:cs typeface="Microsoft Sans Serif"/>
              </a:rPr>
              <a:t>I</a:t>
            </a:r>
            <a:r>
              <a:rPr sz="1900" spc="-330" dirty="0">
                <a:latin typeface="Microsoft Sans Serif"/>
                <a:cs typeface="Microsoft Sans Serif"/>
              </a:rPr>
              <a:t>T</a:t>
            </a:r>
            <a:r>
              <a:rPr sz="1900" spc="-135" dirty="0">
                <a:latin typeface="Microsoft Sans Serif"/>
                <a:cs typeface="Microsoft Sans Serif"/>
              </a:rPr>
              <a:t>H  </a:t>
            </a:r>
            <a:r>
              <a:rPr sz="1900" spc="-65" dirty="0">
                <a:latin typeface="Microsoft Sans Serif"/>
                <a:cs typeface="Microsoft Sans Serif"/>
              </a:rPr>
              <a:t>O</a:t>
            </a:r>
            <a:r>
              <a:rPr sz="1900" spc="-55" dirty="0">
                <a:latin typeface="Microsoft Sans Serif"/>
                <a:cs typeface="Microsoft Sans Serif"/>
              </a:rPr>
              <a:t>N</a:t>
            </a:r>
            <a:r>
              <a:rPr sz="1900" spc="-440" dirty="0">
                <a:latin typeface="Microsoft Sans Serif"/>
                <a:cs typeface="Microsoft Sans Serif"/>
              </a:rPr>
              <a:t>E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120" dirty="0">
                <a:latin typeface="Microsoft Sans Serif"/>
                <a:cs typeface="Microsoft Sans Serif"/>
              </a:rPr>
              <a:t>A</a:t>
            </a:r>
            <a:r>
              <a:rPr sz="1900" spc="-10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O</a:t>
            </a:r>
            <a:r>
              <a:rPr sz="1900" spc="-330" dirty="0">
                <a:latin typeface="Microsoft Sans Serif"/>
                <a:cs typeface="Microsoft Sans Serif"/>
              </a:rPr>
              <a:t>T</a:t>
            </a:r>
            <a:r>
              <a:rPr sz="1900" spc="-225" dirty="0">
                <a:latin typeface="Microsoft Sans Serif"/>
                <a:cs typeface="Microsoft Sans Serif"/>
              </a:rPr>
              <a:t>H</a:t>
            </a:r>
            <a:r>
              <a:rPr sz="1900" spc="-434" dirty="0">
                <a:latin typeface="Microsoft Sans Serif"/>
                <a:cs typeface="Microsoft Sans Serif"/>
              </a:rPr>
              <a:t>E</a:t>
            </a:r>
            <a:r>
              <a:rPr sz="1900" spc="-425" dirty="0">
                <a:latin typeface="Microsoft Sans Serif"/>
                <a:cs typeface="Microsoft Sans Serif"/>
              </a:rPr>
              <a:t>R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1070"/>
            <a:ext cx="589343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4</a:t>
            </a:r>
            <a:r>
              <a:rPr sz="5000" b="0" spc="-900" dirty="0">
                <a:solidFill>
                  <a:srgbClr val="0D0D0D"/>
                </a:solidFill>
                <a:latin typeface="Trebuchet MS"/>
                <a:cs typeface="Trebuchet MS"/>
              </a:rPr>
              <a:t>.</a:t>
            </a:r>
            <a:r>
              <a:rPr sz="5000" b="0" spc="-39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b="0" spc="-1295" dirty="0">
                <a:solidFill>
                  <a:srgbClr val="0D0D0D"/>
                </a:solidFill>
                <a:latin typeface="Trebuchet MS"/>
                <a:cs typeface="Trebuchet MS"/>
              </a:rPr>
              <a:t>OW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325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935" dirty="0">
                <a:solidFill>
                  <a:srgbClr val="0D0D0D"/>
                </a:solidFill>
                <a:latin typeface="Trebuchet MS"/>
                <a:cs typeface="Trebuchet MS"/>
              </a:rPr>
              <a:t>F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919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7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5000" b="0" spc="-129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69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38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05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190" dirty="0">
                <a:solidFill>
                  <a:srgbClr val="0D0D0D"/>
                </a:solidFill>
                <a:latin typeface="Trebuchet MS"/>
                <a:cs typeface="Trebuchet MS"/>
              </a:rPr>
              <a:t>OT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4008" y="2286000"/>
            <a:ext cx="4020311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1070"/>
            <a:ext cx="538797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b="0" spc="-1295" dirty="0">
                <a:solidFill>
                  <a:srgbClr val="0D0D0D"/>
                </a:solidFill>
                <a:latin typeface="Trebuchet MS"/>
                <a:cs typeface="Trebuchet MS"/>
              </a:rPr>
              <a:t>OW</a:t>
            </a:r>
            <a:r>
              <a:rPr sz="50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325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42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935" dirty="0">
                <a:solidFill>
                  <a:srgbClr val="0D0D0D"/>
                </a:solidFill>
                <a:latin typeface="Trebuchet MS"/>
                <a:cs typeface="Trebuchet MS"/>
              </a:rPr>
              <a:t>F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919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7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5000" b="0" spc="-129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69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409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05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190" dirty="0">
                <a:solidFill>
                  <a:srgbClr val="0D0D0D"/>
                </a:solidFill>
                <a:latin typeface="Trebuchet MS"/>
                <a:cs typeface="Trebuchet MS"/>
              </a:rPr>
              <a:t>OT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048" y="1956816"/>
            <a:ext cx="6614159" cy="21488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34656" y="0"/>
            <a:ext cx="4657725" cy="6858000"/>
          </a:xfrm>
          <a:custGeom>
            <a:avLst/>
            <a:gdLst/>
            <a:ahLst/>
            <a:cxnLst/>
            <a:rect l="l" t="t" r="r" b="b"/>
            <a:pathLst>
              <a:path w="4657725" h="6858000">
                <a:moveTo>
                  <a:pt x="4657344" y="0"/>
                </a:moveTo>
                <a:lnTo>
                  <a:pt x="0" y="0"/>
                </a:lnTo>
                <a:lnTo>
                  <a:pt x="0" y="6858000"/>
                </a:lnTo>
                <a:lnTo>
                  <a:pt x="4657344" y="6858000"/>
                </a:lnTo>
                <a:lnTo>
                  <a:pt x="4657344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48066" y="1412494"/>
            <a:ext cx="3246120" cy="38646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spc="-60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see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our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ur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ent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llot</a:t>
            </a:r>
            <a:r>
              <a:rPr sz="24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2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log-in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go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your 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sz="24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sh</a:t>
            </a:r>
            <a:r>
              <a:rPr sz="24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oa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  </a:t>
            </a:r>
            <a:r>
              <a:rPr sz="2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clicking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your 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username/email 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2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upper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part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page.</a:t>
            </a:r>
            <a:endParaRPr sz="2400">
              <a:latin typeface="Microsoft Sans Serif"/>
              <a:cs typeface="Microsoft Sans Serif"/>
            </a:endParaRPr>
          </a:p>
          <a:p>
            <a:pPr marL="12700" marR="273050">
              <a:lnSpc>
                <a:spcPct val="90000"/>
              </a:lnSpc>
              <a:spcBef>
                <a:spcPts val="1420"/>
              </a:spcBef>
            </a:pP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ure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"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St</a:t>
            </a:r>
            <a:r>
              <a:rPr sz="2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t  </a:t>
            </a:r>
            <a:r>
              <a:rPr sz="2400" spc="-6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sz="24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d"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 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tou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nament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kn</a:t>
            </a:r>
            <a:r>
              <a:rPr sz="24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that  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you're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aware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you're </a:t>
            </a:r>
            <a:r>
              <a:rPr sz="2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judging.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5" y="899126"/>
            <a:ext cx="5090204" cy="57698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6519" y="85263"/>
            <a:ext cx="1895791" cy="14052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3057" y="1600200"/>
            <a:ext cx="648931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68620" cy="6858000"/>
          </a:xfrm>
          <a:custGeom>
            <a:avLst/>
            <a:gdLst/>
            <a:ahLst/>
            <a:cxnLst/>
            <a:rect l="l" t="t" r="r" b="b"/>
            <a:pathLst>
              <a:path w="5468620" h="6858000">
                <a:moveTo>
                  <a:pt x="5468112" y="0"/>
                </a:moveTo>
                <a:lnTo>
                  <a:pt x="0" y="0"/>
                </a:lnTo>
                <a:lnTo>
                  <a:pt x="0" y="6858000"/>
                </a:lnTo>
                <a:lnTo>
                  <a:pt x="5468112" y="6858000"/>
                </a:lnTo>
                <a:lnTo>
                  <a:pt x="546811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3172" y="536270"/>
            <a:ext cx="3437254" cy="139700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55"/>
              </a:spcBef>
            </a:pPr>
            <a:r>
              <a:rPr sz="5000" b="0" spc="-110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5000" b="0" spc="-1295" dirty="0">
                <a:solidFill>
                  <a:srgbClr val="FFFFFF"/>
                </a:solidFill>
                <a:latin typeface="Trebuchet MS"/>
                <a:cs typeface="Trebuchet MS"/>
              </a:rPr>
              <a:t>OW</a:t>
            </a:r>
            <a:r>
              <a:rPr sz="5000" b="0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13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000" b="0" spc="-10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b="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9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5000" b="0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000" b="0" spc="-8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919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10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b="0" spc="-10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5000" b="0" spc="-880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5000" b="0" spc="-86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b="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104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5000" b="0" spc="-7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b="0" spc="-8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10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1190" dirty="0">
                <a:solidFill>
                  <a:srgbClr val="FFFFFF"/>
                </a:solidFill>
                <a:latin typeface="Trebuchet MS"/>
                <a:cs typeface="Trebuchet MS"/>
              </a:rPr>
              <a:t>OT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D2EE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8892" y="2268474"/>
            <a:ext cx="3562985" cy="12680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70"/>
              </a:spcBef>
            </a:pPr>
            <a:r>
              <a:rPr sz="22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ea</a:t>
            </a:r>
            <a:r>
              <a:rPr sz="2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ot,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the  </a:t>
            </a:r>
            <a:r>
              <a:rPr sz="22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pea</a:t>
            </a:r>
            <a:r>
              <a:rPr sz="2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er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poi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oose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er  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 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corresponding </a:t>
            </a:r>
            <a:r>
              <a:rPr sz="2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school, </a:t>
            </a:r>
            <a:r>
              <a:rPr sz="2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then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click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"Submit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Ballot."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1675520"/>
            <a:ext cx="6392423" cy="36432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68620" cy="6858000"/>
          </a:xfrm>
          <a:custGeom>
            <a:avLst/>
            <a:gdLst/>
            <a:ahLst/>
            <a:cxnLst/>
            <a:rect l="l" t="t" r="r" b="b"/>
            <a:pathLst>
              <a:path w="5468620" h="6858000">
                <a:moveTo>
                  <a:pt x="5468112" y="0"/>
                </a:moveTo>
                <a:lnTo>
                  <a:pt x="0" y="0"/>
                </a:lnTo>
                <a:lnTo>
                  <a:pt x="0" y="6858000"/>
                </a:lnTo>
                <a:lnTo>
                  <a:pt x="5468112" y="6858000"/>
                </a:lnTo>
                <a:lnTo>
                  <a:pt x="546811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3172" y="536270"/>
            <a:ext cx="3437254" cy="139700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55"/>
              </a:spcBef>
            </a:pPr>
            <a:r>
              <a:rPr sz="5000" b="0" spc="-110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5000" b="0" spc="-1295" dirty="0">
                <a:solidFill>
                  <a:srgbClr val="FFFFFF"/>
                </a:solidFill>
                <a:latin typeface="Trebuchet MS"/>
                <a:cs typeface="Trebuchet MS"/>
              </a:rPr>
              <a:t>OW</a:t>
            </a:r>
            <a:r>
              <a:rPr sz="5000" b="0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13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000" b="0" spc="-10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b="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9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5000" b="0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000" b="0" spc="-8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919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10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b="0" spc="-10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5000" b="0" spc="-880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5000" b="0" spc="-86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b="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104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5000" b="0" spc="-7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b="0" spc="-8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10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1190" dirty="0">
                <a:solidFill>
                  <a:srgbClr val="FFFFFF"/>
                </a:solidFill>
                <a:latin typeface="Trebuchet MS"/>
                <a:cs typeface="Trebuchet MS"/>
              </a:rPr>
              <a:t>OT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D2EE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8892" y="2231898"/>
            <a:ext cx="3611879" cy="3863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95"/>
              </a:spcBef>
            </a:pP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19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900" spc="-31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ba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9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9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900" spc="-4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D)</a:t>
            </a:r>
            <a:r>
              <a:rPr sz="1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9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35"/>
              </a:lnSpc>
            </a:pPr>
            <a:r>
              <a:rPr sz="1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ballot.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45"/>
              </a:lnSpc>
              <a:spcBef>
                <a:spcPts val="720"/>
              </a:spcBef>
            </a:pPr>
            <a:r>
              <a:rPr sz="19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sa</a:t>
            </a:r>
            <a:r>
              <a:rPr sz="19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ab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45"/>
              </a:lnSpc>
            </a:pP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competitors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their</a:t>
            </a:r>
            <a:r>
              <a:rPr sz="19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coaches.</a:t>
            </a:r>
            <a:endParaRPr sz="1900">
              <a:latin typeface="Microsoft Sans Serif"/>
              <a:cs typeface="Microsoft Sans Serif"/>
            </a:endParaRPr>
          </a:p>
          <a:p>
            <a:pPr marL="12700" marR="93980">
              <a:lnSpc>
                <a:spcPct val="69500"/>
              </a:lnSpc>
              <a:spcBef>
                <a:spcPts val="1415"/>
              </a:spcBef>
              <a:tabLst>
                <a:tab pos="2304415" algn="l"/>
              </a:tabLst>
            </a:pPr>
            <a:r>
              <a:rPr sz="1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oo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4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i="1" spc="-3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i="1" spc="-1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i="1" spc="-2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i="1" spc="-2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i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i="1" spc="9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00" i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i="1" spc="-22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9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  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least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paragraph,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often</a:t>
            </a:r>
            <a:r>
              <a:rPr sz="1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longer.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30"/>
              </a:lnSpc>
              <a:spcBef>
                <a:spcPts val="725"/>
              </a:spcBef>
            </a:pPr>
            <a:r>
              <a:rPr sz="1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oo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4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i="1" spc="-2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i="1" spc="-3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i="1" spc="-2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i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i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i="1" spc="-10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i="1" spc="-2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i="1" spc="-3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ff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ti</a:t>
            </a:r>
            <a:r>
              <a:rPr sz="19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 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9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oo</a:t>
            </a:r>
            <a:r>
              <a:rPr sz="19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endParaRPr sz="1900">
              <a:latin typeface="Microsoft Sans Serif"/>
              <a:cs typeface="Microsoft Sans Serif"/>
            </a:endParaRPr>
          </a:p>
          <a:p>
            <a:pPr marL="12700" marR="88900">
              <a:lnSpc>
                <a:spcPct val="69500"/>
              </a:lnSpc>
              <a:spcBef>
                <a:spcPts val="359"/>
              </a:spcBef>
            </a:pP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  </a:t>
            </a:r>
            <a:r>
              <a:rPr sz="19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NEG.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45"/>
              </a:lnSpc>
              <a:spcBef>
                <a:spcPts val="720"/>
              </a:spcBef>
            </a:pPr>
            <a:r>
              <a:rPr sz="1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oo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4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9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9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i="1" spc="-1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900" i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i="1" spc="-11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i="1" spc="-3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9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endParaRPr sz="1900">
              <a:latin typeface="Microsoft Sans Serif"/>
              <a:cs typeface="Microsoft Sans Serif"/>
            </a:endParaRPr>
          </a:p>
          <a:p>
            <a:pPr marL="12700" marR="493395">
              <a:lnSpc>
                <a:spcPct val="69500"/>
              </a:lnSpc>
              <a:spcBef>
                <a:spcPts val="360"/>
              </a:spcBef>
            </a:pP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losing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side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what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they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could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have </a:t>
            </a:r>
            <a:r>
              <a:rPr sz="1900" spc="-4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done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1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win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debate.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9967" y="2286000"/>
            <a:ext cx="6217920" cy="38679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3172" y="841070"/>
            <a:ext cx="538797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spc="-1295" dirty="0">
                <a:solidFill>
                  <a:srgbClr val="0D0D0D"/>
                </a:solidFill>
                <a:latin typeface="Trebuchet MS"/>
                <a:cs typeface="Trebuchet MS"/>
              </a:rPr>
              <a:t>OW</a:t>
            </a:r>
            <a:r>
              <a:rPr sz="500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spc="-1325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spc="-108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spc="-42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spc="-935" dirty="0">
                <a:solidFill>
                  <a:srgbClr val="0D0D0D"/>
                </a:solidFill>
                <a:latin typeface="Trebuchet MS"/>
                <a:cs typeface="Trebuchet MS"/>
              </a:rPr>
              <a:t>F</a:t>
            </a:r>
            <a:r>
              <a:rPr sz="500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spc="-919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spc="-107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5000" spc="-129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spc="-869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spc="-409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spc="-105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spc="-1190" dirty="0">
                <a:solidFill>
                  <a:srgbClr val="0D0D0D"/>
                </a:solidFill>
                <a:latin typeface="Trebuchet MS"/>
                <a:cs typeface="Trebuchet MS"/>
              </a:rPr>
              <a:t>OT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892" y="2268474"/>
            <a:ext cx="9338310" cy="9658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70"/>
              </a:spcBef>
            </a:pPr>
            <a:r>
              <a:rPr sz="2200" spc="-30" dirty="0">
                <a:latin typeface="Microsoft Sans Serif"/>
                <a:cs typeface="Microsoft Sans Serif"/>
              </a:rPr>
              <a:t>After </a:t>
            </a:r>
            <a:r>
              <a:rPr sz="2200" spc="-135" dirty="0">
                <a:latin typeface="Microsoft Sans Serif"/>
                <a:cs typeface="Microsoft Sans Serif"/>
              </a:rPr>
              <a:t>submitting</a:t>
            </a:r>
            <a:r>
              <a:rPr sz="2200" spc="-130" dirty="0">
                <a:latin typeface="Microsoft Sans Serif"/>
                <a:cs typeface="Microsoft Sans Serif"/>
              </a:rPr>
              <a:t> </a:t>
            </a:r>
            <a:r>
              <a:rPr sz="2200" spc="-114" dirty="0">
                <a:latin typeface="Microsoft Sans Serif"/>
                <a:cs typeface="Microsoft Sans Serif"/>
              </a:rPr>
              <a:t>your </a:t>
            </a:r>
            <a:r>
              <a:rPr sz="2200" spc="-35" dirty="0">
                <a:latin typeface="Microsoft Sans Serif"/>
                <a:cs typeface="Microsoft Sans Serif"/>
              </a:rPr>
              <a:t>ballot </a:t>
            </a:r>
            <a:r>
              <a:rPr sz="2200" spc="-130" dirty="0">
                <a:latin typeface="Microsoft Sans Serif"/>
                <a:cs typeface="Microsoft Sans Serif"/>
              </a:rPr>
              <a:t>the</a:t>
            </a:r>
            <a:r>
              <a:rPr sz="2200" spc="-125" dirty="0">
                <a:latin typeface="Microsoft Sans Serif"/>
                <a:cs typeface="Microsoft Sans Serif"/>
              </a:rPr>
              <a:t> </a:t>
            </a:r>
            <a:r>
              <a:rPr sz="2200" spc="-55" dirty="0">
                <a:latin typeface="Microsoft Sans Serif"/>
                <a:cs typeface="Microsoft Sans Serif"/>
              </a:rPr>
              <a:t>first </a:t>
            </a:r>
            <a:r>
              <a:rPr sz="2200" spc="-150" dirty="0">
                <a:latin typeface="Microsoft Sans Serif"/>
                <a:cs typeface="Microsoft Sans Serif"/>
              </a:rPr>
              <a:t>time,</a:t>
            </a:r>
            <a:r>
              <a:rPr sz="2200" spc="-145" dirty="0">
                <a:latin typeface="Microsoft Sans Serif"/>
                <a:cs typeface="Microsoft Sans Serif"/>
              </a:rPr>
              <a:t> </a:t>
            </a:r>
            <a:r>
              <a:rPr sz="2200" spc="-150" dirty="0">
                <a:latin typeface="Microsoft Sans Serif"/>
                <a:cs typeface="Microsoft Sans Serif"/>
              </a:rPr>
              <a:t>you</a:t>
            </a:r>
            <a:r>
              <a:rPr sz="2200" spc="280" dirty="0">
                <a:latin typeface="Microsoft Sans Serif"/>
                <a:cs typeface="Microsoft Sans Serif"/>
              </a:rPr>
              <a:t> </a:t>
            </a:r>
            <a:r>
              <a:rPr sz="2200" spc="-245" dirty="0">
                <a:latin typeface="Microsoft Sans Serif"/>
                <a:cs typeface="Microsoft Sans Serif"/>
              </a:rPr>
              <a:t>must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-125" dirty="0">
                <a:latin typeface="Microsoft Sans Serif"/>
                <a:cs typeface="Microsoft Sans Serif"/>
              </a:rPr>
              <a:t>confirm </a:t>
            </a:r>
            <a:r>
              <a:rPr sz="2200" spc="-130" dirty="0">
                <a:latin typeface="Microsoft Sans Serif"/>
                <a:cs typeface="Microsoft Sans Serif"/>
              </a:rPr>
              <a:t>the</a:t>
            </a:r>
            <a:r>
              <a:rPr sz="2200" spc="32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ballot </a:t>
            </a:r>
            <a:r>
              <a:rPr sz="2200" dirty="0">
                <a:latin typeface="Microsoft Sans Serif"/>
                <a:cs typeface="Microsoft Sans Serif"/>
              </a:rPr>
              <a:t>- </a:t>
            </a:r>
            <a:r>
              <a:rPr sz="2200" spc="-85" dirty="0">
                <a:latin typeface="Microsoft Sans Serif"/>
                <a:cs typeface="Microsoft Sans Serif"/>
              </a:rPr>
              <a:t>you'll </a:t>
            </a:r>
            <a:r>
              <a:rPr sz="2200" spc="-65" dirty="0">
                <a:latin typeface="Microsoft Sans Serif"/>
                <a:cs typeface="Microsoft Sans Serif"/>
              </a:rPr>
              <a:t>be 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00" spc="-245" dirty="0">
                <a:latin typeface="Microsoft Sans Serif"/>
                <a:cs typeface="Microsoft Sans Serif"/>
              </a:rPr>
              <a:t>shown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35" dirty="0">
                <a:latin typeface="Microsoft Sans Serif"/>
                <a:cs typeface="Microsoft Sans Serif"/>
              </a:rPr>
              <a:t>the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data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150" dirty="0">
                <a:latin typeface="Microsoft Sans Serif"/>
                <a:cs typeface="Microsoft Sans Serif"/>
              </a:rPr>
              <a:t>you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95" dirty="0">
                <a:latin typeface="Microsoft Sans Serif"/>
                <a:cs typeface="Microsoft Sans Serif"/>
              </a:rPr>
              <a:t>entered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135" dirty="0">
                <a:latin typeface="Microsoft Sans Serif"/>
                <a:cs typeface="Microsoft Sans Serif"/>
              </a:rPr>
              <a:t>the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5" dirty="0">
                <a:latin typeface="Microsoft Sans Serif"/>
                <a:cs typeface="Microsoft Sans Serif"/>
              </a:rPr>
              <a:t>first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50" dirty="0">
                <a:latin typeface="Microsoft Sans Serif"/>
                <a:cs typeface="Microsoft Sans Serif"/>
              </a:rPr>
              <a:t>time,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90" dirty="0">
                <a:latin typeface="Microsoft Sans Serif"/>
                <a:cs typeface="Microsoft Sans Serif"/>
              </a:rPr>
              <a:t>and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165" dirty="0">
                <a:latin typeface="Microsoft Sans Serif"/>
                <a:cs typeface="Microsoft Sans Serif"/>
              </a:rPr>
              <a:t>then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35" dirty="0">
                <a:latin typeface="Microsoft Sans Serif"/>
                <a:cs typeface="Microsoft Sans Serif"/>
              </a:rPr>
              <a:t>the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90" dirty="0">
                <a:latin typeface="Microsoft Sans Serif"/>
                <a:cs typeface="Microsoft Sans Serif"/>
              </a:rPr>
              <a:t>option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to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125" dirty="0">
                <a:latin typeface="Microsoft Sans Serif"/>
                <a:cs typeface="Microsoft Sans Serif"/>
              </a:rPr>
              <a:t>confirm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60" dirty="0">
                <a:latin typeface="Microsoft Sans Serif"/>
                <a:cs typeface="Microsoft Sans Serif"/>
              </a:rPr>
              <a:t>or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re-enter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50" dirty="0">
                <a:latin typeface="Microsoft Sans Serif"/>
                <a:cs typeface="Microsoft Sans Serif"/>
              </a:rPr>
              <a:t>if</a:t>
            </a:r>
            <a:r>
              <a:rPr sz="2200" spc="85" dirty="0">
                <a:latin typeface="Microsoft Sans Serif"/>
                <a:cs typeface="Microsoft Sans Serif"/>
              </a:rPr>
              <a:t> </a:t>
            </a:r>
            <a:r>
              <a:rPr sz="2200" spc="-150" dirty="0">
                <a:latin typeface="Microsoft Sans Serif"/>
                <a:cs typeface="Microsoft Sans Serif"/>
              </a:rPr>
              <a:t>you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25" dirty="0">
                <a:latin typeface="Microsoft Sans Serif"/>
                <a:cs typeface="Microsoft Sans Serif"/>
              </a:rPr>
              <a:t>made</a:t>
            </a:r>
            <a:r>
              <a:rPr sz="2200" spc="-10" dirty="0">
                <a:latin typeface="Microsoft Sans Serif"/>
                <a:cs typeface="Microsoft Sans Serif"/>
              </a:rPr>
              <a:t> a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60" dirty="0">
                <a:latin typeface="Microsoft Sans Serif"/>
                <a:cs typeface="Microsoft Sans Serif"/>
              </a:rPr>
              <a:t>mistake.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83" y="3691128"/>
            <a:ext cx="10069092" cy="15910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8054" y="2167204"/>
            <a:ext cx="3554729" cy="3397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40" dirty="0">
                <a:latin typeface="Microsoft Sans Serif"/>
                <a:cs typeface="Microsoft Sans Serif"/>
              </a:rPr>
              <a:t>Str</a:t>
            </a:r>
            <a:r>
              <a:rPr sz="2200" spc="-190" dirty="0">
                <a:latin typeface="Microsoft Sans Serif"/>
                <a:cs typeface="Microsoft Sans Serif"/>
              </a:rPr>
              <a:t>o</a:t>
            </a:r>
            <a:r>
              <a:rPr sz="2200" spc="-200" dirty="0">
                <a:latin typeface="Microsoft Sans Serif"/>
                <a:cs typeface="Microsoft Sans Serif"/>
              </a:rPr>
              <a:t>n</a:t>
            </a:r>
            <a:r>
              <a:rPr sz="2200" spc="-5" dirty="0">
                <a:latin typeface="Microsoft Sans Serif"/>
                <a:cs typeface="Microsoft Sans Serif"/>
              </a:rPr>
              <a:t>g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495" dirty="0">
                <a:latin typeface="Microsoft Sans Serif"/>
                <a:cs typeface="Microsoft Sans Serif"/>
              </a:rPr>
              <a:t>R</a:t>
            </a:r>
            <a:r>
              <a:rPr sz="2200" spc="-390" dirty="0">
                <a:latin typeface="Microsoft Sans Serif"/>
                <a:cs typeface="Microsoft Sans Serif"/>
              </a:rPr>
              <a:t>F</a:t>
            </a:r>
            <a:r>
              <a:rPr sz="2200" spc="-254" dirty="0">
                <a:latin typeface="Microsoft Sans Serif"/>
                <a:cs typeface="Microsoft Sans Serif"/>
              </a:rPr>
              <a:t>D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 marL="241300" indent="-204470">
              <a:lnSpc>
                <a:spcPct val="100000"/>
              </a:lnSpc>
              <a:spcBef>
                <a:spcPts val="1470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95" dirty="0">
                <a:latin typeface="Microsoft Sans Serif"/>
                <a:cs typeface="Microsoft Sans Serif"/>
              </a:rPr>
              <a:t>At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least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2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35" dirty="0">
                <a:latin typeface="Microsoft Sans Serif"/>
                <a:cs typeface="Microsoft Sans Serif"/>
              </a:rPr>
              <a:t>sentences</a:t>
            </a:r>
            <a:endParaRPr sz="2400">
              <a:latin typeface="Microsoft Sans Serif"/>
              <a:cs typeface="Microsoft Sans Serif"/>
            </a:endParaRPr>
          </a:p>
          <a:p>
            <a:pPr marL="241300" indent="-204470">
              <a:lnSpc>
                <a:spcPct val="100000"/>
              </a:lnSpc>
              <a:spcBef>
                <a:spcPts val="434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135" dirty="0">
                <a:latin typeface="Microsoft Sans Serif"/>
                <a:cs typeface="Microsoft Sans Serif"/>
              </a:rPr>
              <a:t>St</a:t>
            </a:r>
            <a:r>
              <a:rPr sz="2400" spc="-170" dirty="0">
                <a:latin typeface="Microsoft Sans Serif"/>
                <a:cs typeface="Microsoft Sans Serif"/>
              </a:rPr>
              <a:t>a</a:t>
            </a:r>
            <a:r>
              <a:rPr sz="2400" spc="-185" dirty="0">
                <a:latin typeface="Microsoft Sans Serif"/>
                <a:cs typeface="Microsoft Sans Serif"/>
              </a:rPr>
              <a:t>tes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409" dirty="0">
                <a:latin typeface="Microsoft Sans Serif"/>
                <a:cs typeface="Microsoft Sans Serif"/>
              </a:rPr>
              <a:t>s</a:t>
            </a:r>
            <a:r>
              <a:rPr sz="2400" spc="-10" dirty="0">
                <a:latin typeface="Microsoft Sans Serif"/>
                <a:cs typeface="Microsoft Sans Serif"/>
              </a:rPr>
              <a:t>t</a:t>
            </a:r>
            <a:r>
              <a:rPr sz="2400" spc="-75" dirty="0">
                <a:latin typeface="Microsoft Sans Serif"/>
                <a:cs typeface="Microsoft Sans Serif"/>
              </a:rPr>
              <a:t>r</a:t>
            </a:r>
            <a:r>
              <a:rPr sz="2400" spc="-145" dirty="0">
                <a:latin typeface="Microsoft Sans Serif"/>
                <a:cs typeface="Microsoft Sans Serif"/>
              </a:rPr>
              <a:t>on</a:t>
            </a:r>
            <a:r>
              <a:rPr sz="2400" spc="-200" dirty="0">
                <a:latin typeface="Microsoft Sans Serif"/>
                <a:cs typeface="Microsoft Sans Serif"/>
              </a:rPr>
              <a:t>g</a:t>
            </a:r>
            <a:r>
              <a:rPr sz="2400" spc="-285" dirty="0">
                <a:latin typeface="Microsoft Sans Serif"/>
                <a:cs typeface="Microsoft Sans Serif"/>
              </a:rPr>
              <a:t>e</a:t>
            </a:r>
            <a:r>
              <a:rPr sz="2400" spc="-265" dirty="0">
                <a:latin typeface="Microsoft Sans Serif"/>
                <a:cs typeface="Microsoft Sans Serif"/>
              </a:rPr>
              <a:t>s</a:t>
            </a:r>
            <a:r>
              <a:rPr sz="2400" spc="-20" dirty="0">
                <a:latin typeface="Microsoft Sans Serif"/>
                <a:cs typeface="Microsoft Sans Serif"/>
              </a:rPr>
              <a:t>t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-20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guments</a:t>
            </a:r>
            <a:endParaRPr sz="2400">
              <a:latin typeface="Microsoft Sans Serif"/>
              <a:cs typeface="Microsoft Sans Serif"/>
            </a:endParaRPr>
          </a:p>
          <a:p>
            <a:pPr marL="241300" marR="829944" indent="-204470">
              <a:lnSpc>
                <a:spcPct val="80000"/>
              </a:lnSpc>
              <a:spcBef>
                <a:spcPts val="985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270" dirty="0">
                <a:latin typeface="Microsoft Sans Serif"/>
                <a:cs typeface="Microsoft Sans Serif"/>
              </a:rPr>
              <a:t>om</a:t>
            </a:r>
            <a:r>
              <a:rPr sz="2400" spc="-15" dirty="0">
                <a:latin typeface="Microsoft Sans Serif"/>
                <a:cs typeface="Microsoft Sans Serif"/>
              </a:rPr>
              <a:t>p</a:t>
            </a:r>
            <a:r>
              <a:rPr sz="2400" spc="-25" dirty="0">
                <a:latin typeface="Microsoft Sans Serif"/>
                <a:cs typeface="Microsoft Sans Serif"/>
              </a:rPr>
              <a:t>a</a:t>
            </a:r>
            <a:r>
              <a:rPr sz="2400" spc="-180" dirty="0">
                <a:latin typeface="Microsoft Sans Serif"/>
                <a:cs typeface="Microsoft Sans Serif"/>
              </a:rPr>
              <a:t>res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or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75" dirty="0">
                <a:latin typeface="Microsoft Sans Serif"/>
                <a:cs typeface="Microsoft Sans Serif"/>
              </a:rPr>
              <a:t>w</a:t>
            </a:r>
            <a:r>
              <a:rPr sz="2400" spc="-150" dirty="0">
                <a:latin typeface="Microsoft Sans Serif"/>
                <a:cs typeface="Microsoft Sans Serif"/>
              </a:rPr>
              <a:t>eighs  </a:t>
            </a:r>
            <a:r>
              <a:rPr sz="2400" spc="-175" dirty="0">
                <a:latin typeface="Microsoft Sans Serif"/>
                <a:cs typeface="Microsoft Sans Serif"/>
              </a:rPr>
              <a:t>arguments</a:t>
            </a:r>
            <a:endParaRPr sz="2400">
              <a:latin typeface="Microsoft Sans Serif"/>
              <a:cs typeface="Microsoft Sans Serif"/>
            </a:endParaRPr>
          </a:p>
          <a:p>
            <a:pPr marL="241300" marR="5080" indent="-204470">
              <a:lnSpc>
                <a:spcPts val="2310"/>
              </a:lnSpc>
              <a:spcBef>
                <a:spcPts val="985"/>
              </a:spcBef>
              <a:buClr>
                <a:srgbClr val="1CACE3"/>
              </a:buClr>
              <a:buChar char="•"/>
              <a:tabLst>
                <a:tab pos="241300" algn="l"/>
              </a:tabLst>
            </a:pPr>
            <a:r>
              <a:rPr sz="2400" spc="-165" dirty="0">
                <a:latin typeface="Microsoft Sans Serif"/>
                <a:cs typeface="Microsoft Sans Serif"/>
              </a:rPr>
              <a:t>Explains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10" dirty="0">
                <a:latin typeface="Microsoft Sans Serif"/>
                <a:cs typeface="Microsoft Sans Serif"/>
              </a:rPr>
              <a:t>h</a:t>
            </a:r>
            <a:r>
              <a:rPr sz="2400" spc="-280" dirty="0">
                <a:latin typeface="Microsoft Sans Serif"/>
                <a:cs typeface="Microsoft Sans Serif"/>
              </a:rPr>
              <a:t>o</a:t>
            </a:r>
            <a:r>
              <a:rPr sz="2400" spc="-135" dirty="0">
                <a:latin typeface="Microsoft Sans Serif"/>
                <a:cs typeface="Microsoft Sans Serif"/>
              </a:rPr>
              <a:t>w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85" dirty="0">
                <a:latin typeface="Microsoft Sans Serif"/>
                <a:cs typeface="Microsoft Sans Serif"/>
              </a:rPr>
              <a:t>ena</a:t>
            </a:r>
            <a:r>
              <a:rPr sz="2400" spc="-180" dirty="0">
                <a:latin typeface="Microsoft Sans Serif"/>
                <a:cs typeface="Microsoft Sans Serif"/>
              </a:rPr>
              <a:t>c</a:t>
            </a:r>
            <a:r>
              <a:rPr sz="2400" spc="-85" dirty="0">
                <a:latin typeface="Microsoft Sans Serif"/>
                <a:cs typeface="Microsoft Sans Serif"/>
              </a:rPr>
              <a:t>ting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the  </a:t>
            </a:r>
            <a:r>
              <a:rPr sz="2400" spc="-15" dirty="0">
                <a:latin typeface="Microsoft Sans Serif"/>
                <a:cs typeface="Microsoft Sans Serif"/>
              </a:rPr>
              <a:t>pl</a:t>
            </a:r>
            <a:r>
              <a:rPr sz="2400" spc="-30" dirty="0">
                <a:latin typeface="Microsoft Sans Serif"/>
                <a:cs typeface="Microsoft Sans Serif"/>
              </a:rPr>
              <a:t>a</a:t>
            </a:r>
            <a:r>
              <a:rPr sz="2400" spc="-285" dirty="0">
                <a:latin typeface="Microsoft Sans Serif"/>
                <a:cs typeface="Microsoft Sans Serif"/>
              </a:rPr>
              <a:t>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80" dirty="0">
                <a:latin typeface="Microsoft Sans Serif"/>
                <a:cs typeface="Microsoft Sans Serif"/>
              </a:rPr>
              <a:t>w</a:t>
            </a:r>
            <a:r>
              <a:rPr sz="2400" spc="-114" dirty="0">
                <a:latin typeface="Microsoft Sans Serif"/>
                <a:cs typeface="Microsoft Sans Serif"/>
              </a:rPr>
              <a:t>ould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4" dirty="0">
                <a:latin typeface="Microsoft Sans Serif"/>
                <a:cs typeface="Microsoft Sans Serif"/>
              </a:rPr>
              <a:t>ma</a:t>
            </a:r>
            <a:r>
              <a:rPr sz="2400" spc="-200" dirty="0">
                <a:latin typeface="Microsoft Sans Serif"/>
                <a:cs typeface="Microsoft Sans Serif"/>
              </a:rPr>
              <a:t>k</a:t>
            </a:r>
            <a:r>
              <a:rPr sz="2400" spc="-135" dirty="0">
                <a:latin typeface="Microsoft Sans Serif"/>
                <a:cs typeface="Microsoft Sans Serif"/>
              </a:rPr>
              <a:t>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the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80" dirty="0">
                <a:latin typeface="Microsoft Sans Serif"/>
                <a:cs typeface="Microsoft Sans Serif"/>
              </a:rPr>
              <a:t>w</a:t>
            </a:r>
            <a:r>
              <a:rPr sz="2400" spc="-85" dirty="0">
                <a:latin typeface="Microsoft Sans Serif"/>
                <a:cs typeface="Microsoft Sans Serif"/>
              </a:rPr>
              <a:t>o</a:t>
            </a:r>
            <a:r>
              <a:rPr sz="2400" spc="-15" dirty="0">
                <a:latin typeface="Microsoft Sans Serif"/>
                <a:cs typeface="Microsoft Sans Serif"/>
              </a:rPr>
              <a:t>r</a:t>
            </a:r>
            <a:r>
              <a:rPr sz="2400" spc="-20" dirty="0">
                <a:latin typeface="Microsoft Sans Serif"/>
                <a:cs typeface="Microsoft Sans Serif"/>
              </a:rPr>
              <a:t>ld  </a:t>
            </a:r>
            <a:r>
              <a:rPr sz="2400" spc="-15" dirty="0">
                <a:latin typeface="Microsoft Sans Serif"/>
                <a:cs typeface="Microsoft Sans Serif"/>
              </a:rPr>
              <a:t>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better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place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8172" y="2167204"/>
            <a:ext cx="120777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40" dirty="0">
                <a:latin typeface="Microsoft Sans Serif"/>
                <a:cs typeface="Microsoft Sans Serif"/>
              </a:rPr>
              <a:t>W</a:t>
            </a:r>
            <a:r>
              <a:rPr sz="2200" spc="-85" dirty="0">
                <a:latin typeface="Microsoft Sans Serif"/>
                <a:cs typeface="Microsoft Sans Serif"/>
              </a:rPr>
              <a:t>eak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470" dirty="0">
                <a:latin typeface="Microsoft Sans Serif"/>
                <a:cs typeface="Microsoft Sans Serif"/>
              </a:rPr>
              <a:t>R</a:t>
            </a:r>
            <a:r>
              <a:rPr sz="2200" spc="-405" dirty="0">
                <a:latin typeface="Microsoft Sans Serif"/>
                <a:cs typeface="Microsoft Sans Serif"/>
              </a:rPr>
              <a:t>F</a:t>
            </a:r>
            <a:r>
              <a:rPr sz="2200" spc="-254" dirty="0">
                <a:latin typeface="Microsoft Sans Serif"/>
                <a:cs typeface="Microsoft Sans Serif"/>
              </a:rPr>
              <a:t>D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2556" y="2888121"/>
            <a:ext cx="3386454" cy="251015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17170" indent="-205104">
              <a:lnSpc>
                <a:spcPct val="100000"/>
              </a:lnSpc>
              <a:spcBef>
                <a:spcPts val="815"/>
              </a:spcBef>
              <a:buClr>
                <a:srgbClr val="1CACE3"/>
              </a:buClr>
              <a:buChar char="•"/>
              <a:tabLst>
                <a:tab pos="217804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1-2 </a:t>
            </a:r>
            <a:r>
              <a:rPr sz="2400" spc="-229" dirty="0">
                <a:latin typeface="Microsoft Sans Serif"/>
                <a:cs typeface="Microsoft Sans Serif"/>
              </a:rPr>
              <a:t>sentences</a:t>
            </a:r>
            <a:endParaRPr sz="2400">
              <a:latin typeface="Microsoft Sans Serif"/>
              <a:cs typeface="Microsoft Sans Serif"/>
            </a:endParaRPr>
          </a:p>
          <a:p>
            <a:pPr marL="217170" indent="-205104">
              <a:lnSpc>
                <a:spcPct val="100000"/>
              </a:lnSpc>
              <a:spcBef>
                <a:spcPts val="720"/>
              </a:spcBef>
              <a:buClr>
                <a:srgbClr val="1CACE3"/>
              </a:buClr>
              <a:buChar char="•"/>
              <a:tabLst>
                <a:tab pos="217804" algn="l"/>
              </a:tabLst>
            </a:pPr>
            <a:r>
              <a:rPr sz="2400" spc="-335" dirty="0">
                <a:latin typeface="Microsoft Sans Serif"/>
                <a:cs typeface="Microsoft Sans Serif"/>
              </a:rPr>
              <a:t>V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-25" dirty="0">
                <a:latin typeface="Microsoft Sans Serif"/>
                <a:cs typeface="Microsoft Sans Serif"/>
              </a:rPr>
              <a:t>g</a:t>
            </a:r>
            <a:r>
              <a:rPr sz="2400" spc="-210" dirty="0">
                <a:latin typeface="Microsoft Sans Serif"/>
                <a:cs typeface="Microsoft Sans Serif"/>
              </a:rPr>
              <a:t>u</a:t>
            </a:r>
            <a:r>
              <a:rPr sz="2400" spc="-305" dirty="0">
                <a:latin typeface="Microsoft Sans Serif"/>
                <a:cs typeface="Microsoft Sans Serif"/>
              </a:rPr>
              <a:t>e</a:t>
            </a:r>
            <a:r>
              <a:rPr sz="2400" spc="-145" dirty="0">
                <a:latin typeface="Microsoft Sans Serif"/>
                <a:cs typeface="Microsoft Sans Serif"/>
              </a:rPr>
              <a:t>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65" dirty="0">
                <a:latin typeface="Microsoft Sans Serif"/>
                <a:cs typeface="Microsoft Sans Serif"/>
              </a:rPr>
              <a:t>g</a:t>
            </a:r>
            <a:r>
              <a:rPr sz="2400" spc="-145" dirty="0">
                <a:latin typeface="Microsoft Sans Serif"/>
                <a:cs typeface="Microsoft Sans Serif"/>
              </a:rPr>
              <a:t>eneric</a:t>
            </a:r>
            <a:endParaRPr sz="2400">
              <a:latin typeface="Microsoft Sans Serif"/>
              <a:cs typeface="Microsoft Sans Serif"/>
            </a:endParaRPr>
          </a:p>
          <a:p>
            <a:pPr marL="217170" marR="5080" indent="-205104">
              <a:lnSpc>
                <a:spcPts val="2590"/>
              </a:lnSpc>
              <a:spcBef>
                <a:spcPts val="1050"/>
              </a:spcBef>
              <a:buClr>
                <a:srgbClr val="1CACE3"/>
              </a:buClr>
              <a:buChar char="•"/>
              <a:tabLst>
                <a:tab pos="217804" algn="l"/>
              </a:tabLst>
            </a:pPr>
            <a:r>
              <a:rPr sz="2400" spc="-295" dirty="0">
                <a:latin typeface="Microsoft Sans Serif"/>
                <a:cs typeface="Microsoft Sans Serif"/>
              </a:rPr>
              <a:t>D</a:t>
            </a:r>
            <a:r>
              <a:rPr sz="2400" spc="-240" dirty="0">
                <a:latin typeface="Microsoft Sans Serif"/>
                <a:cs typeface="Microsoft Sans Serif"/>
              </a:rPr>
              <a:t>oes</a:t>
            </a:r>
            <a:r>
              <a:rPr sz="2400" spc="-300" dirty="0">
                <a:latin typeface="Microsoft Sans Serif"/>
                <a:cs typeface="Microsoft Sans Serif"/>
              </a:rPr>
              <a:t>n</a:t>
            </a:r>
            <a:r>
              <a:rPr sz="2400" spc="-20" dirty="0">
                <a:latin typeface="Microsoft Sans Serif"/>
                <a:cs typeface="Microsoft Sans Serif"/>
              </a:rPr>
              <a:t>’</a:t>
            </a:r>
            <a:r>
              <a:rPr sz="2400" spc="-15" dirty="0">
                <a:latin typeface="Microsoft Sans Serif"/>
                <a:cs typeface="Microsoft Sans Serif"/>
              </a:rPr>
              <a:t>t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270" dirty="0">
                <a:latin typeface="Microsoft Sans Serif"/>
                <a:cs typeface="Microsoft Sans Serif"/>
              </a:rPr>
              <a:t>om</a:t>
            </a:r>
            <a:r>
              <a:rPr sz="2400" spc="-15" dirty="0">
                <a:latin typeface="Microsoft Sans Serif"/>
                <a:cs typeface="Microsoft Sans Serif"/>
              </a:rPr>
              <a:t>p</a:t>
            </a:r>
            <a:r>
              <a:rPr sz="2400" spc="-25" dirty="0">
                <a:latin typeface="Microsoft Sans Serif"/>
                <a:cs typeface="Microsoft Sans Serif"/>
              </a:rPr>
              <a:t>a</a:t>
            </a:r>
            <a:r>
              <a:rPr sz="2400" spc="-70" dirty="0">
                <a:latin typeface="Microsoft Sans Serif"/>
                <a:cs typeface="Microsoft Sans Serif"/>
              </a:rPr>
              <a:t>re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or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75" dirty="0">
                <a:latin typeface="Microsoft Sans Serif"/>
                <a:cs typeface="Microsoft Sans Serif"/>
              </a:rPr>
              <a:t>w</a:t>
            </a:r>
            <a:r>
              <a:rPr sz="2400" spc="-100" dirty="0">
                <a:latin typeface="Microsoft Sans Serif"/>
                <a:cs typeface="Microsoft Sans Serif"/>
              </a:rPr>
              <a:t>eigh  </a:t>
            </a:r>
            <a:r>
              <a:rPr sz="2400" spc="-175" dirty="0">
                <a:latin typeface="Microsoft Sans Serif"/>
                <a:cs typeface="Microsoft Sans Serif"/>
              </a:rPr>
              <a:t>arguments</a:t>
            </a:r>
            <a:endParaRPr sz="2400">
              <a:latin typeface="Microsoft Sans Serif"/>
              <a:cs typeface="Microsoft Sans Serif"/>
            </a:endParaRPr>
          </a:p>
          <a:p>
            <a:pPr marL="217170" indent="-205104">
              <a:lnSpc>
                <a:spcPts val="2740"/>
              </a:lnSpc>
              <a:spcBef>
                <a:spcPts val="665"/>
              </a:spcBef>
              <a:buClr>
                <a:srgbClr val="1CACE3"/>
              </a:buClr>
              <a:buChar char="•"/>
              <a:tabLst>
                <a:tab pos="217804" algn="l"/>
              </a:tabLst>
            </a:pPr>
            <a:r>
              <a:rPr sz="2400" spc="-300" dirty="0">
                <a:latin typeface="Microsoft Sans Serif"/>
                <a:cs typeface="Microsoft Sans Serif"/>
              </a:rPr>
              <a:t>D</a:t>
            </a:r>
            <a:r>
              <a:rPr sz="2400" spc="-215" dirty="0">
                <a:latin typeface="Microsoft Sans Serif"/>
                <a:cs typeface="Microsoft Sans Serif"/>
              </a:rPr>
              <a:t>is</a:t>
            </a:r>
            <a:r>
              <a:rPr sz="2400" spc="-305" dirty="0">
                <a:latin typeface="Microsoft Sans Serif"/>
                <a:cs typeface="Microsoft Sans Serif"/>
              </a:rPr>
              <a:t>c</a:t>
            </a:r>
            <a:r>
              <a:rPr sz="2400" spc="-370" dirty="0">
                <a:latin typeface="Microsoft Sans Serif"/>
                <a:cs typeface="Microsoft Sans Serif"/>
              </a:rPr>
              <a:t>us</a:t>
            </a:r>
            <a:r>
              <a:rPr sz="2400" spc="-365" dirty="0">
                <a:latin typeface="Microsoft Sans Serif"/>
                <a:cs typeface="Microsoft Sans Serif"/>
              </a:rPr>
              <a:t>s</a:t>
            </a:r>
            <a:r>
              <a:rPr sz="2400" spc="-270" dirty="0">
                <a:latin typeface="Microsoft Sans Serif"/>
                <a:cs typeface="Microsoft Sans Serif"/>
              </a:rPr>
              <a:t>es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409" dirty="0">
                <a:latin typeface="Microsoft Sans Serif"/>
                <a:cs typeface="Microsoft Sans Serif"/>
              </a:rPr>
              <a:t>s</a:t>
            </a:r>
            <a:r>
              <a:rPr sz="2400" spc="-120" dirty="0">
                <a:latin typeface="Microsoft Sans Serif"/>
                <a:cs typeface="Microsoft Sans Serif"/>
              </a:rPr>
              <a:t>upe</a:t>
            </a:r>
            <a:r>
              <a:rPr sz="2400" spc="-90" dirty="0">
                <a:latin typeface="Microsoft Sans Serif"/>
                <a:cs typeface="Microsoft Sans Serif"/>
              </a:rPr>
              <a:t>r</a:t>
            </a:r>
            <a:r>
              <a:rPr sz="2400" spc="120" dirty="0">
                <a:latin typeface="Microsoft Sans Serif"/>
                <a:cs typeface="Microsoft Sans Serif"/>
              </a:rPr>
              <a:t>f</a:t>
            </a:r>
            <a:r>
              <a:rPr sz="2400" spc="-100" dirty="0">
                <a:latin typeface="Microsoft Sans Serif"/>
                <a:cs typeface="Microsoft Sans Serif"/>
              </a:rPr>
              <a:t>i</a:t>
            </a:r>
            <a:r>
              <a:rPr sz="2400" spc="-220" dirty="0">
                <a:latin typeface="Microsoft Sans Serif"/>
                <a:cs typeface="Microsoft Sans Serif"/>
              </a:rPr>
              <a:t>c</a:t>
            </a:r>
            <a:r>
              <a:rPr sz="2400" spc="-25" dirty="0">
                <a:latin typeface="Microsoft Sans Serif"/>
                <a:cs typeface="Microsoft Sans Serif"/>
              </a:rPr>
              <a:t>ia</a:t>
            </a:r>
            <a:r>
              <a:rPr sz="2400" spc="-15" dirty="0">
                <a:latin typeface="Microsoft Sans Serif"/>
                <a:cs typeface="Microsoft Sans Serif"/>
              </a:rPr>
              <a:t>l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i</a:t>
            </a:r>
            <a:r>
              <a:rPr sz="2400" spc="-240" dirty="0">
                <a:latin typeface="Microsoft Sans Serif"/>
                <a:cs typeface="Microsoft Sans Serif"/>
              </a:rPr>
              <a:t>tems</a:t>
            </a:r>
            <a:endParaRPr sz="2400">
              <a:latin typeface="Microsoft Sans Serif"/>
              <a:cs typeface="Microsoft Sans Serif"/>
            </a:endParaRPr>
          </a:p>
          <a:p>
            <a:pPr marL="217170">
              <a:lnSpc>
                <a:spcPts val="2740"/>
              </a:lnSpc>
            </a:pPr>
            <a:r>
              <a:rPr sz="2400" spc="-130" dirty="0">
                <a:latin typeface="Microsoft Sans Serif"/>
                <a:cs typeface="Microsoft Sans Serif"/>
              </a:rPr>
              <a:t>(presentation,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clarity)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9223" y="771601"/>
            <a:ext cx="777367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1410" dirty="0">
                <a:solidFill>
                  <a:srgbClr val="0D0D0D"/>
                </a:solidFill>
                <a:latin typeface="Trebuchet MS"/>
                <a:cs typeface="Trebuchet MS"/>
              </a:rPr>
              <a:t>W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15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1295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5000" b="0" spc="-38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69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38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77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110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3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935" dirty="0">
                <a:solidFill>
                  <a:srgbClr val="0D0D0D"/>
                </a:solidFill>
                <a:latin typeface="Trebuchet MS"/>
                <a:cs typeface="Trebuchet MS"/>
              </a:rPr>
              <a:t>F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90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5000" b="0" spc="-39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90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110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3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10" dirty="0">
                <a:solidFill>
                  <a:srgbClr val="0D0D0D"/>
                </a:solidFill>
                <a:latin typeface="Trebuchet MS"/>
                <a:cs typeface="Trebuchet MS"/>
              </a:rPr>
              <a:t>(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R</a:t>
            </a:r>
            <a:r>
              <a:rPr sz="5000" b="0" spc="-935" dirty="0">
                <a:solidFill>
                  <a:srgbClr val="0D0D0D"/>
                </a:solidFill>
                <a:latin typeface="Trebuchet MS"/>
                <a:cs typeface="Trebuchet MS"/>
              </a:rPr>
              <a:t>F</a:t>
            </a:r>
            <a:r>
              <a:rPr sz="5000" b="0" spc="-890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900" dirty="0">
                <a:solidFill>
                  <a:srgbClr val="0D0D0D"/>
                </a:solidFill>
                <a:latin typeface="Trebuchet MS"/>
                <a:cs typeface="Trebuchet MS"/>
              </a:rPr>
              <a:t>)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9178" y="1875803"/>
            <a:ext cx="664143" cy="760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2785" y="1923929"/>
            <a:ext cx="654517" cy="6545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68620" cy="6858000"/>
          </a:xfrm>
          <a:custGeom>
            <a:avLst/>
            <a:gdLst/>
            <a:ahLst/>
            <a:cxnLst/>
            <a:rect l="l" t="t" r="r" b="b"/>
            <a:pathLst>
              <a:path w="5468620" h="6858000">
                <a:moveTo>
                  <a:pt x="5468112" y="0"/>
                </a:moveTo>
                <a:lnTo>
                  <a:pt x="0" y="0"/>
                </a:lnTo>
                <a:lnTo>
                  <a:pt x="0" y="6858000"/>
                </a:lnTo>
                <a:lnTo>
                  <a:pt x="5468112" y="6858000"/>
                </a:lnTo>
                <a:lnTo>
                  <a:pt x="5468112" y="0"/>
                </a:lnTo>
                <a:close/>
              </a:path>
            </a:pathLst>
          </a:custGeom>
          <a:solidFill>
            <a:srgbClr val="28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3172" y="536270"/>
            <a:ext cx="2440940" cy="139700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55"/>
              </a:spcBef>
            </a:pPr>
            <a:r>
              <a:rPr sz="5000" b="0" spc="-775" dirty="0">
                <a:solidFill>
                  <a:srgbClr val="FFFFFF"/>
                </a:solidFill>
                <a:latin typeface="Trebuchet MS"/>
                <a:cs typeface="Trebuchet MS"/>
              </a:rPr>
              <a:t>POSITIVE </a:t>
            </a:r>
            <a:r>
              <a:rPr sz="5000" b="0" spc="-7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-9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5000" b="0" spc="-10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00" b="0" spc="-7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b="0" spc="-91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5000" b="0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000" b="0" spc="-1019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000" b="0" spc="-120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000" b="0" spc="1320" dirty="0">
                <a:solidFill>
                  <a:srgbClr val="FFFFFF"/>
                </a:solidFill>
                <a:latin typeface="Trebuchet MS"/>
                <a:cs typeface="Trebuchet MS"/>
              </a:rPr>
              <a:t>…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D2EE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8892" y="2268474"/>
            <a:ext cx="3613150" cy="37376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13970" algn="just">
              <a:lnSpc>
                <a:spcPct val="90000"/>
              </a:lnSpc>
              <a:spcBef>
                <a:spcPts val="370"/>
              </a:spcBef>
            </a:pPr>
            <a:r>
              <a:rPr sz="2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“</a:t>
            </a:r>
            <a:r>
              <a:rPr sz="22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been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e  </a:t>
            </a:r>
            <a:r>
              <a:rPr sz="2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this </a:t>
            </a:r>
            <a:r>
              <a:rPr sz="2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Saturday, perhaps </a:t>
            </a:r>
            <a:r>
              <a:rPr sz="2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you </a:t>
            </a:r>
            <a:r>
              <a:rPr sz="2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wish </a:t>
            </a:r>
            <a:r>
              <a:rPr sz="22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you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were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your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bed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sleeping.</a:t>
            </a:r>
            <a:endParaRPr sz="2200">
              <a:latin typeface="Microsoft Sans Serif"/>
              <a:cs typeface="Microsoft Sans Serif"/>
            </a:endParaRPr>
          </a:p>
          <a:p>
            <a:pPr marL="12700" marR="27305">
              <a:lnSpc>
                <a:spcPct val="90000"/>
              </a:lnSpc>
            </a:pPr>
            <a:r>
              <a:rPr sz="22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2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ed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 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  here 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to 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participate </a:t>
            </a: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most </a:t>
            </a:r>
            <a:r>
              <a:rPr sz="22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venerable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tradition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American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  <a:tabLst>
                <a:tab pos="3538220" algn="l"/>
              </a:tabLst>
            </a:pPr>
            <a:r>
              <a:rPr sz="2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demo</a:t>
            </a:r>
            <a:r>
              <a:rPr sz="22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public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salute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you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it.”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-- 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Fred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Sternhagen</a:t>
            </a:r>
            <a:endParaRPr sz="2200">
              <a:latin typeface="Microsoft Sans Serif"/>
              <a:cs typeface="Microsoft Sans Serif"/>
            </a:endParaRPr>
          </a:p>
          <a:p>
            <a:pPr marL="12700" marR="215265">
              <a:lnSpc>
                <a:spcPts val="2380"/>
              </a:lnSpc>
              <a:spcBef>
                <a:spcPts val="1425"/>
              </a:spcBef>
            </a:pP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Director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Debate,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Concordia </a:t>
            </a:r>
            <a:r>
              <a:rPr sz="2200" spc="-5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University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640079"/>
            <a:ext cx="545592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515120"/>
            <a:ext cx="5678437" cy="59241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4599" y="73071"/>
            <a:ext cx="1895791" cy="14052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3319" y="1956816"/>
            <a:ext cx="4145279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68620" cy="6858000"/>
          </a:xfrm>
          <a:custGeom>
            <a:avLst/>
            <a:gdLst/>
            <a:ahLst/>
            <a:cxnLst/>
            <a:rect l="l" t="t" r="r" b="b"/>
            <a:pathLst>
              <a:path w="5468620" h="6858000">
                <a:moveTo>
                  <a:pt x="5468112" y="0"/>
                </a:moveTo>
                <a:lnTo>
                  <a:pt x="0" y="0"/>
                </a:lnTo>
                <a:lnTo>
                  <a:pt x="0" y="6858000"/>
                </a:lnTo>
                <a:lnTo>
                  <a:pt x="5468112" y="6858000"/>
                </a:lnTo>
                <a:lnTo>
                  <a:pt x="5468112" y="0"/>
                </a:lnTo>
                <a:close/>
              </a:path>
            </a:pathLst>
          </a:custGeom>
          <a:solidFill>
            <a:srgbClr val="3C2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3172" y="841070"/>
            <a:ext cx="128016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120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000" b="0" spc="-11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b="0" spc="-7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b="0" spc="-8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0" spc="-7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D2EE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7452" y="2268474"/>
            <a:ext cx="3157220" cy="162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2510"/>
              </a:lnSpc>
              <a:spcBef>
                <a:spcPts val="105"/>
              </a:spcBef>
              <a:buClr>
                <a:srgbClr val="1CACE3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22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Ba</a:t>
            </a:r>
            <a:r>
              <a:rPr sz="22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2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oln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ts val="2510"/>
              </a:lnSpc>
            </a:pPr>
            <a:r>
              <a:rPr sz="22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glas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te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1155"/>
              </a:spcBef>
              <a:buClr>
                <a:srgbClr val="1CACE3"/>
              </a:buClr>
              <a:buAutoNum type="arabicPeriod" startAt="2"/>
              <a:tabLst>
                <a:tab pos="356870" algn="l"/>
                <a:tab pos="357505" algn="l"/>
              </a:tabLst>
            </a:pPr>
            <a:r>
              <a:rPr sz="22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oose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a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er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1130"/>
              </a:spcBef>
              <a:buClr>
                <a:srgbClr val="1CACE3"/>
              </a:buClr>
              <a:buAutoNum type="arabicPeriod" startAt="2"/>
              <a:tabLst>
                <a:tab pos="356870" algn="l"/>
                <a:tab pos="357505" algn="l"/>
              </a:tabLst>
            </a:pPr>
            <a:r>
              <a:rPr sz="22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Ballot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640080"/>
            <a:ext cx="545592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1070"/>
            <a:ext cx="866648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1</a:t>
            </a:r>
            <a:r>
              <a:rPr sz="5000" b="0" spc="-900" dirty="0">
                <a:solidFill>
                  <a:srgbClr val="0D0D0D"/>
                </a:solidFill>
                <a:latin typeface="Trebuchet MS"/>
                <a:cs typeface="Trebuchet MS"/>
              </a:rPr>
              <a:t>.</a:t>
            </a:r>
            <a:r>
              <a:rPr sz="5000" b="0" spc="-39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b="0" spc="-106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79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15" dirty="0">
                <a:solidFill>
                  <a:srgbClr val="0D0D0D"/>
                </a:solidFill>
                <a:latin typeface="Trebuchet MS"/>
                <a:cs typeface="Trebuchet MS"/>
              </a:rPr>
              <a:t>F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19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110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36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94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7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5000" b="0" spc="-1205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79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94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06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9" y="2368295"/>
            <a:ext cx="6858000" cy="3858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536270"/>
            <a:ext cx="5234940" cy="139700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55"/>
              </a:spcBef>
            </a:pP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100" dirty="0">
                <a:solidFill>
                  <a:srgbClr val="0D0D0D"/>
                </a:solidFill>
                <a:latin typeface="Trebuchet MS"/>
                <a:cs typeface="Trebuchet MS"/>
              </a:rPr>
              <a:t>H</a:t>
            </a:r>
            <a:r>
              <a:rPr sz="5000" b="0" spc="-106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71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79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15" dirty="0">
                <a:solidFill>
                  <a:srgbClr val="0D0D0D"/>
                </a:solidFill>
                <a:latin typeface="Trebuchet MS"/>
                <a:cs typeface="Trebuchet MS"/>
              </a:rPr>
              <a:t>F</a:t>
            </a:r>
            <a:r>
              <a:rPr sz="5000" b="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69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38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155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5000" b="0" spc="-1019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108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890" dirty="0">
                <a:solidFill>
                  <a:srgbClr val="0D0D0D"/>
                </a:solidFill>
                <a:latin typeface="Trebuchet MS"/>
                <a:cs typeface="Trebuchet MS"/>
              </a:rPr>
              <a:t>N</a:t>
            </a:r>
            <a:r>
              <a:rPr sz="5000" b="0" spc="-610" dirty="0">
                <a:solidFill>
                  <a:srgbClr val="0D0D0D"/>
                </a:solidFill>
                <a:latin typeface="Trebuchet MS"/>
                <a:cs typeface="Trebuchet MS"/>
              </a:rPr>
              <a:t>-  </a:t>
            </a:r>
            <a:r>
              <a:rPr sz="5000" b="0" spc="-894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100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5000" b="0" spc="-107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5000" b="0" spc="-1205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5000" b="0" spc="-840" dirty="0">
                <a:solidFill>
                  <a:srgbClr val="0D0D0D"/>
                </a:solidFill>
                <a:latin typeface="Trebuchet MS"/>
                <a:cs typeface="Trebuchet MS"/>
              </a:rPr>
              <a:t>L</a:t>
            </a:r>
            <a:r>
              <a:rPr sz="5000" b="0" spc="-78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79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r>
              <a:rPr sz="5000" b="0" spc="-32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000" b="0" spc="-894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5000" b="0" spc="-1040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5000" b="0" spc="-98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5000" b="0" spc="-121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5000" b="0" spc="-106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452" y="2280666"/>
            <a:ext cx="5485130" cy="36366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776605">
              <a:lnSpc>
                <a:spcPts val="1850"/>
              </a:lnSpc>
              <a:spcBef>
                <a:spcPts val="325"/>
              </a:spcBef>
              <a:buChar char="-"/>
              <a:tabLst>
                <a:tab pos="137795" algn="l"/>
              </a:tabLst>
            </a:pPr>
            <a:r>
              <a:rPr sz="1700" b="1" spc="-145" dirty="0">
                <a:latin typeface="Arial"/>
                <a:cs typeface="Arial"/>
              </a:rPr>
              <a:t>There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30" dirty="0">
                <a:latin typeface="Arial"/>
                <a:cs typeface="Arial"/>
              </a:rPr>
              <a:t>is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45" dirty="0">
                <a:latin typeface="Arial"/>
                <a:cs typeface="Arial"/>
              </a:rPr>
              <a:t>1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75" dirty="0">
                <a:latin typeface="Arial"/>
                <a:cs typeface="Arial"/>
              </a:rPr>
              <a:t>Affirmative</a:t>
            </a:r>
            <a:r>
              <a:rPr sz="1700" b="1" spc="50" dirty="0">
                <a:latin typeface="Arial"/>
                <a:cs typeface="Arial"/>
              </a:rPr>
              <a:t> </a:t>
            </a:r>
            <a:r>
              <a:rPr sz="1700" b="1" spc="-150" dirty="0">
                <a:latin typeface="Arial"/>
                <a:cs typeface="Arial"/>
              </a:rPr>
              <a:t>Constructive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-110" dirty="0">
                <a:latin typeface="Arial"/>
                <a:cs typeface="Arial"/>
              </a:rPr>
              <a:t>and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45" dirty="0">
                <a:latin typeface="Arial"/>
                <a:cs typeface="Arial"/>
              </a:rPr>
              <a:t>1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90" dirty="0">
                <a:latin typeface="Arial"/>
                <a:cs typeface="Arial"/>
              </a:rPr>
              <a:t>Negative </a:t>
            </a:r>
            <a:r>
              <a:rPr sz="1700" b="1" spc="-455" dirty="0">
                <a:latin typeface="Arial"/>
                <a:cs typeface="Arial"/>
              </a:rPr>
              <a:t> </a:t>
            </a:r>
            <a:r>
              <a:rPr sz="1700" b="1" spc="-140" dirty="0">
                <a:latin typeface="Arial"/>
                <a:cs typeface="Arial"/>
              </a:rPr>
              <a:t>Constructive.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-"/>
            </a:pPr>
            <a:endParaRPr sz="2050">
              <a:latin typeface="Arial"/>
              <a:cs typeface="Arial"/>
            </a:endParaRPr>
          </a:p>
          <a:p>
            <a:pPr marL="137160" indent="-125095">
              <a:lnSpc>
                <a:spcPts val="1930"/>
              </a:lnSpc>
              <a:buChar char="-"/>
              <a:tabLst>
                <a:tab pos="137795" algn="l"/>
              </a:tabLst>
            </a:pPr>
            <a:r>
              <a:rPr sz="1700" b="1" spc="-195" dirty="0">
                <a:latin typeface="Arial"/>
                <a:cs typeface="Arial"/>
              </a:rPr>
              <a:t>Each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150" dirty="0">
                <a:latin typeface="Arial"/>
                <a:cs typeface="Arial"/>
              </a:rPr>
              <a:t>Constructive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70" dirty="0">
                <a:latin typeface="Arial"/>
                <a:cs typeface="Arial"/>
              </a:rPr>
              <a:t>speech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30" dirty="0">
                <a:latin typeface="Arial"/>
                <a:cs typeface="Arial"/>
              </a:rPr>
              <a:t>is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followed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00" dirty="0">
                <a:latin typeface="Arial"/>
                <a:cs typeface="Arial"/>
              </a:rPr>
              <a:t>by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50" dirty="0">
                <a:latin typeface="Arial"/>
                <a:cs typeface="Arial"/>
              </a:rPr>
              <a:t>a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100" dirty="0">
                <a:latin typeface="Arial"/>
                <a:cs typeface="Arial"/>
              </a:rPr>
              <a:t>3-minute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95" dirty="0">
                <a:latin typeface="Arial"/>
                <a:cs typeface="Arial"/>
              </a:rPr>
              <a:t>Cross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0"/>
              </a:lnSpc>
            </a:pPr>
            <a:r>
              <a:rPr sz="1700" b="1" spc="-110" dirty="0">
                <a:latin typeface="Arial"/>
                <a:cs typeface="Arial"/>
              </a:rPr>
              <a:t>Examination.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90100"/>
              </a:lnSpc>
              <a:buChar char="-"/>
              <a:tabLst>
                <a:tab pos="137795" algn="l"/>
              </a:tabLst>
            </a:pPr>
            <a:r>
              <a:rPr sz="1700" b="1" spc="-145" dirty="0">
                <a:latin typeface="Arial"/>
                <a:cs typeface="Arial"/>
              </a:rPr>
              <a:t>There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30" dirty="0">
                <a:latin typeface="Arial"/>
                <a:cs typeface="Arial"/>
              </a:rPr>
              <a:t>is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35" dirty="0">
                <a:latin typeface="Arial"/>
                <a:cs typeface="Arial"/>
              </a:rPr>
              <a:t>then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0" dirty="0">
                <a:latin typeface="Arial"/>
                <a:cs typeface="Arial"/>
              </a:rPr>
              <a:t>an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75" dirty="0">
                <a:latin typeface="Arial"/>
                <a:cs typeface="Arial"/>
              </a:rPr>
              <a:t>Affirmative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135" dirty="0">
                <a:latin typeface="Arial"/>
                <a:cs typeface="Arial"/>
              </a:rPr>
              <a:t>Rebuttal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50" dirty="0">
                <a:latin typeface="Arial"/>
                <a:cs typeface="Arial"/>
              </a:rPr>
              <a:t>speech,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-90" dirty="0">
                <a:latin typeface="Arial"/>
                <a:cs typeface="Arial"/>
              </a:rPr>
              <a:t>followed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0" dirty="0">
                <a:latin typeface="Arial"/>
                <a:cs typeface="Arial"/>
              </a:rPr>
              <a:t>by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45" dirty="0">
                <a:latin typeface="Arial"/>
                <a:cs typeface="Arial"/>
              </a:rPr>
              <a:t>a </a:t>
            </a:r>
            <a:r>
              <a:rPr sz="1700" b="1" spc="-455" dirty="0">
                <a:latin typeface="Arial"/>
                <a:cs typeface="Arial"/>
              </a:rPr>
              <a:t> </a:t>
            </a:r>
            <a:r>
              <a:rPr sz="1700" b="1" spc="-105" dirty="0">
                <a:latin typeface="Arial"/>
                <a:cs typeface="Arial"/>
              </a:rPr>
              <a:t>N</a:t>
            </a:r>
            <a:r>
              <a:rPr sz="1700" b="1" spc="-60" dirty="0">
                <a:latin typeface="Arial"/>
                <a:cs typeface="Arial"/>
              </a:rPr>
              <a:t>e</a:t>
            </a:r>
            <a:r>
              <a:rPr sz="1700" b="1" spc="-135" dirty="0">
                <a:latin typeface="Arial"/>
                <a:cs typeface="Arial"/>
              </a:rPr>
              <a:t>g</a:t>
            </a:r>
            <a:r>
              <a:rPr sz="1700" b="1" spc="-40" dirty="0">
                <a:latin typeface="Arial"/>
                <a:cs typeface="Arial"/>
              </a:rPr>
              <a:t>a</a:t>
            </a:r>
            <a:r>
              <a:rPr sz="1700" b="1" spc="-135" dirty="0">
                <a:latin typeface="Arial"/>
                <a:cs typeface="Arial"/>
              </a:rPr>
              <a:t>t</a:t>
            </a:r>
            <a:r>
              <a:rPr sz="1700" b="1" spc="-40" dirty="0">
                <a:latin typeface="Arial"/>
                <a:cs typeface="Arial"/>
              </a:rPr>
              <a:t>i</a:t>
            </a:r>
            <a:r>
              <a:rPr sz="1700" b="1" spc="-65" dirty="0">
                <a:latin typeface="Arial"/>
                <a:cs typeface="Arial"/>
              </a:rPr>
              <a:t>v</a:t>
            </a:r>
            <a:r>
              <a:rPr sz="1700" b="1" spc="-130" dirty="0">
                <a:latin typeface="Arial"/>
                <a:cs typeface="Arial"/>
              </a:rPr>
              <a:t>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295" dirty="0">
                <a:latin typeface="Arial"/>
                <a:cs typeface="Arial"/>
              </a:rPr>
              <a:t>R</a:t>
            </a:r>
            <a:r>
              <a:rPr sz="1700" b="1" spc="-130" dirty="0">
                <a:latin typeface="Arial"/>
                <a:cs typeface="Arial"/>
              </a:rPr>
              <a:t>e</a:t>
            </a:r>
            <a:r>
              <a:rPr sz="1700" b="1" spc="-160" dirty="0">
                <a:latin typeface="Arial"/>
                <a:cs typeface="Arial"/>
              </a:rPr>
              <a:t>b</a:t>
            </a:r>
            <a:r>
              <a:rPr sz="1700" b="1" spc="-130" dirty="0">
                <a:latin typeface="Arial"/>
                <a:cs typeface="Arial"/>
              </a:rPr>
              <a:t>u</a:t>
            </a:r>
            <a:r>
              <a:rPr sz="1700" b="1" spc="-135" dirty="0">
                <a:latin typeface="Arial"/>
                <a:cs typeface="Arial"/>
              </a:rPr>
              <a:t>tt</a:t>
            </a:r>
            <a:r>
              <a:rPr sz="1700" b="1" spc="-65" dirty="0">
                <a:latin typeface="Arial"/>
                <a:cs typeface="Arial"/>
              </a:rPr>
              <a:t>a</a:t>
            </a:r>
            <a:r>
              <a:rPr sz="1700" b="1" spc="-30" dirty="0">
                <a:latin typeface="Arial"/>
                <a:cs typeface="Arial"/>
              </a:rPr>
              <a:t>l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spc="-229" dirty="0">
                <a:latin typeface="Arial"/>
                <a:cs typeface="Arial"/>
              </a:rPr>
              <a:t>s</a:t>
            </a:r>
            <a:r>
              <a:rPr sz="1700" b="1" spc="-130" dirty="0">
                <a:latin typeface="Arial"/>
                <a:cs typeface="Arial"/>
              </a:rPr>
              <a:t>p</a:t>
            </a:r>
            <a:r>
              <a:rPr sz="1700" b="1" spc="-175" dirty="0">
                <a:latin typeface="Arial"/>
                <a:cs typeface="Arial"/>
              </a:rPr>
              <a:t>ee</a:t>
            </a:r>
            <a:r>
              <a:rPr sz="1700" b="1" spc="-170" dirty="0">
                <a:latin typeface="Arial"/>
                <a:cs typeface="Arial"/>
              </a:rPr>
              <a:t>c</a:t>
            </a:r>
            <a:r>
              <a:rPr sz="1700" b="1" spc="-130" dirty="0">
                <a:latin typeface="Arial"/>
                <a:cs typeface="Arial"/>
              </a:rPr>
              <a:t>h</a:t>
            </a:r>
            <a:r>
              <a:rPr sz="1700" b="1" spc="-30" dirty="0">
                <a:latin typeface="Arial"/>
                <a:cs typeface="Arial"/>
              </a:rPr>
              <a:t>,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spc="-65" dirty="0">
                <a:latin typeface="Arial"/>
                <a:cs typeface="Arial"/>
              </a:rPr>
              <a:t>f</a:t>
            </a:r>
            <a:r>
              <a:rPr sz="1700" b="1" spc="-130" dirty="0">
                <a:latin typeface="Arial"/>
                <a:cs typeface="Arial"/>
              </a:rPr>
              <a:t>o</a:t>
            </a:r>
            <a:r>
              <a:rPr sz="1700" b="1" spc="-40" dirty="0">
                <a:latin typeface="Arial"/>
                <a:cs typeface="Arial"/>
              </a:rPr>
              <a:t>ll</a:t>
            </a:r>
            <a:r>
              <a:rPr sz="1700" b="1" spc="-155" dirty="0">
                <a:latin typeface="Arial"/>
                <a:cs typeface="Arial"/>
              </a:rPr>
              <a:t>o</a:t>
            </a:r>
            <a:r>
              <a:rPr sz="1700" b="1" spc="15" dirty="0">
                <a:latin typeface="Arial"/>
                <a:cs typeface="Arial"/>
              </a:rPr>
              <a:t>w</a:t>
            </a:r>
            <a:r>
              <a:rPr sz="1700" b="1" spc="-135" dirty="0">
                <a:latin typeface="Arial"/>
                <a:cs typeface="Arial"/>
              </a:rPr>
              <a:t>ed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50" dirty="0">
                <a:latin typeface="Arial"/>
                <a:cs typeface="Arial"/>
              </a:rPr>
              <a:t>b</a:t>
            </a:r>
            <a:r>
              <a:rPr sz="1700" b="1" spc="-45" dirty="0">
                <a:latin typeface="Arial"/>
                <a:cs typeface="Arial"/>
              </a:rPr>
              <a:t>y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50" dirty="0">
                <a:latin typeface="Arial"/>
                <a:cs typeface="Arial"/>
              </a:rPr>
              <a:t>a</a:t>
            </a:r>
            <a:r>
              <a:rPr sz="1700" b="1" spc="-35" dirty="0">
                <a:latin typeface="Arial"/>
                <a:cs typeface="Arial"/>
              </a:rPr>
              <a:t> f</a:t>
            </a:r>
            <a:r>
              <a:rPr sz="1700" b="1" spc="-45" dirty="0">
                <a:latin typeface="Arial"/>
                <a:cs typeface="Arial"/>
              </a:rPr>
              <a:t>i</a:t>
            </a:r>
            <a:r>
              <a:rPr sz="1700" b="1" spc="-130" dirty="0">
                <a:latin typeface="Arial"/>
                <a:cs typeface="Arial"/>
              </a:rPr>
              <a:t>n</a:t>
            </a:r>
            <a:r>
              <a:rPr sz="1700" b="1" spc="-65" dirty="0">
                <a:latin typeface="Arial"/>
                <a:cs typeface="Arial"/>
              </a:rPr>
              <a:t>a</a:t>
            </a:r>
            <a:r>
              <a:rPr sz="1700" b="1" spc="-30" dirty="0">
                <a:latin typeface="Arial"/>
                <a:cs typeface="Arial"/>
              </a:rPr>
              <a:t>l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65" dirty="0">
                <a:latin typeface="Arial"/>
                <a:cs typeface="Arial"/>
              </a:rPr>
              <a:t>A</a:t>
            </a:r>
            <a:r>
              <a:rPr sz="1700" b="1" spc="10" dirty="0">
                <a:latin typeface="Arial"/>
                <a:cs typeface="Arial"/>
              </a:rPr>
              <a:t>f</a:t>
            </a:r>
            <a:r>
              <a:rPr sz="1700" b="1" spc="-45" dirty="0">
                <a:latin typeface="Arial"/>
                <a:cs typeface="Arial"/>
              </a:rPr>
              <a:t>f</a:t>
            </a:r>
            <a:r>
              <a:rPr sz="1700" b="1" spc="-40" dirty="0">
                <a:latin typeface="Arial"/>
                <a:cs typeface="Arial"/>
              </a:rPr>
              <a:t>i</a:t>
            </a:r>
            <a:r>
              <a:rPr sz="1700" b="1" spc="-114" dirty="0">
                <a:latin typeface="Arial"/>
                <a:cs typeface="Arial"/>
              </a:rPr>
              <a:t>r</a:t>
            </a:r>
            <a:r>
              <a:rPr sz="1700" b="1" spc="-175" dirty="0">
                <a:latin typeface="Arial"/>
                <a:cs typeface="Arial"/>
              </a:rPr>
              <a:t>m</a:t>
            </a:r>
            <a:r>
              <a:rPr sz="1700" b="1" spc="-40" dirty="0">
                <a:latin typeface="Arial"/>
                <a:cs typeface="Arial"/>
              </a:rPr>
              <a:t>a</a:t>
            </a:r>
            <a:r>
              <a:rPr sz="1700" b="1" spc="-135" dirty="0">
                <a:latin typeface="Arial"/>
                <a:cs typeface="Arial"/>
              </a:rPr>
              <a:t>t</a:t>
            </a:r>
            <a:r>
              <a:rPr sz="1700" b="1" spc="-40" dirty="0">
                <a:latin typeface="Arial"/>
                <a:cs typeface="Arial"/>
              </a:rPr>
              <a:t>i</a:t>
            </a:r>
            <a:r>
              <a:rPr sz="1700" b="1" spc="-65" dirty="0">
                <a:latin typeface="Arial"/>
                <a:cs typeface="Arial"/>
              </a:rPr>
              <a:t>v</a:t>
            </a:r>
            <a:r>
              <a:rPr sz="1700" b="1" spc="-90" dirty="0">
                <a:latin typeface="Arial"/>
                <a:cs typeface="Arial"/>
              </a:rPr>
              <a:t>e  </a:t>
            </a:r>
            <a:r>
              <a:rPr sz="1700" b="1" spc="-295" dirty="0">
                <a:latin typeface="Arial"/>
                <a:cs typeface="Arial"/>
              </a:rPr>
              <a:t>R</a:t>
            </a:r>
            <a:r>
              <a:rPr sz="1700" b="1" spc="-130" dirty="0">
                <a:latin typeface="Arial"/>
                <a:cs typeface="Arial"/>
              </a:rPr>
              <a:t>e</a:t>
            </a:r>
            <a:r>
              <a:rPr sz="1700" b="1" spc="-160" dirty="0">
                <a:latin typeface="Arial"/>
                <a:cs typeface="Arial"/>
              </a:rPr>
              <a:t>b</a:t>
            </a:r>
            <a:r>
              <a:rPr sz="1700" b="1" spc="-130" dirty="0">
                <a:latin typeface="Arial"/>
                <a:cs typeface="Arial"/>
              </a:rPr>
              <a:t>u</a:t>
            </a:r>
            <a:r>
              <a:rPr sz="1700" b="1" spc="-135" dirty="0">
                <a:latin typeface="Arial"/>
                <a:cs typeface="Arial"/>
              </a:rPr>
              <a:t>tt</a:t>
            </a:r>
            <a:r>
              <a:rPr sz="1700" b="1" spc="-65" dirty="0">
                <a:latin typeface="Arial"/>
                <a:cs typeface="Arial"/>
              </a:rPr>
              <a:t>a</a:t>
            </a:r>
            <a:r>
              <a:rPr sz="1700" b="1" spc="-30" dirty="0">
                <a:latin typeface="Arial"/>
                <a:cs typeface="Arial"/>
              </a:rPr>
              <a:t>l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spc="-229" dirty="0">
                <a:latin typeface="Arial"/>
                <a:cs typeface="Arial"/>
              </a:rPr>
              <a:t>s</a:t>
            </a:r>
            <a:r>
              <a:rPr sz="1700" b="1" spc="-130" dirty="0">
                <a:latin typeface="Arial"/>
                <a:cs typeface="Arial"/>
              </a:rPr>
              <a:t>p</a:t>
            </a:r>
            <a:r>
              <a:rPr sz="1700" b="1" spc="-175" dirty="0">
                <a:latin typeface="Arial"/>
                <a:cs typeface="Arial"/>
              </a:rPr>
              <a:t>ee</a:t>
            </a:r>
            <a:r>
              <a:rPr sz="1700" b="1" spc="-170" dirty="0">
                <a:latin typeface="Arial"/>
                <a:cs typeface="Arial"/>
              </a:rPr>
              <a:t>c</a:t>
            </a:r>
            <a:r>
              <a:rPr sz="1700" b="1" spc="-130" dirty="0">
                <a:latin typeface="Arial"/>
                <a:cs typeface="Arial"/>
              </a:rPr>
              <a:t>h</a:t>
            </a:r>
            <a:r>
              <a:rPr sz="1700" b="1" spc="-3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04139" marR="321310" indent="-91440">
              <a:lnSpc>
                <a:spcPts val="1820"/>
              </a:lnSpc>
              <a:spcBef>
                <a:spcPts val="1450"/>
              </a:spcBef>
            </a:pPr>
            <a:r>
              <a:rPr sz="1700" dirty="0">
                <a:solidFill>
                  <a:srgbClr val="1CACE3"/>
                </a:solidFill>
                <a:latin typeface="Wingdings"/>
                <a:cs typeface="Wingdings"/>
              </a:rPr>
              <a:t></a:t>
            </a:r>
            <a:r>
              <a:rPr sz="1700" spc="40" dirty="0">
                <a:solidFill>
                  <a:srgbClr val="1CACE3"/>
                </a:solidFill>
                <a:latin typeface="Times New Roman"/>
                <a:cs typeface="Times New Roman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D</a:t>
            </a:r>
            <a:r>
              <a:rPr sz="1700" spc="-140" dirty="0">
                <a:latin typeface="Microsoft Sans Serif"/>
                <a:cs typeface="Microsoft Sans Serif"/>
              </a:rPr>
              <a:t>e</a:t>
            </a:r>
            <a:r>
              <a:rPr sz="1700" spc="-10" dirty="0">
                <a:latin typeface="Microsoft Sans Serif"/>
                <a:cs typeface="Microsoft Sans Serif"/>
              </a:rPr>
              <a:t>b</a:t>
            </a:r>
            <a:r>
              <a:rPr sz="1700" spc="-20" dirty="0">
                <a:latin typeface="Microsoft Sans Serif"/>
                <a:cs typeface="Microsoft Sans Serif"/>
              </a:rPr>
              <a:t>a</a:t>
            </a:r>
            <a:r>
              <a:rPr sz="1700" spc="-25" dirty="0">
                <a:latin typeface="Microsoft Sans Serif"/>
                <a:cs typeface="Microsoft Sans Serif"/>
              </a:rPr>
              <a:t>t</a:t>
            </a:r>
            <a:r>
              <a:rPr sz="1700" spc="-85" dirty="0">
                <a:latin typeface="Microsoft Sans Serif"/>
                <a:cs typeface="Microsoft Sans Serif"/>
              </a:rPr>
              <a:t>e</a:t>
            </a:r>
            <a:r>
              <a:rPr sz="1700" spc="5" dirty="0">
                <a:latin typeface="Microsoft Sans Serif"/>
                <a:cs typeface="Microsoft Sans Serif"/>
              </a:rPr>
              <a:t>r</a:t>
            </a:r>
            <a:r>
              <a:rPr sz="1700" spc="-285" dirty="0">
                <a:latin typeface="Microsoft Sans Serif"/>
                <a:cs typeface="Microsoft Sans Serif"/>
              </a:rPr>
              <a:t>s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254" dirty="0">
                <a:latin typeface="Microsoft Sans Serif"/>
                <a:cs typeface="Microsoft Sans Serif"/>
              </a:rPr>
              <a:t>u</a:t>
            </a:r>
            <a:r>
              <a:rPr sz="1700" spc="-225" dirty="0">
                <a:latin typeface="Microsoft Sans Serif"/>
                <a:cs typeface="Microsoft Sans Serif"/>
              </a:rPr>
              <a:t>s</a:t>
            </a:r>
            <a:r>
              <a:rPr sz="1700" spc="-95" dirty="0">
                <a:latin typeface="Microsoft Sans Serif"/>
                <a:cs typeface="Microsoft Sans Serif"/>
              </a:rPr>
              <a:t>e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t</a:t>
            </a:r>
            <a:r>
              <a:rPr sz="1700" spc="-150" dirty="0">
                <a:latin typeface="Microsoft Sans Serif"/>
                <a:cs typeface="Microsoft Sans Serif"/>
              </a:rPr>
              <a:t>h</a:t>
            </a:r>
            <a:r>
              <a:rPr sz="1700" spc="-145" dirty="0">
                <a:latin typeface="Microsoft Sans Serif"/>
                <a:cs typeface="Microsoft Sans Serif"/>
              </a:rPr>
              <a:t>e</a:t>
            </a:r>
            <a:r>
              <a:rPr sz="1700" spc="-280" dirty="0">
                <a:latin typeface="Microsoft Sans Serif"/>
                <a:cs typeface="Microsoft Sans Serif"/>
              </a:rPr>
              <a:t>s</a:t>
            </a:r>
            <a:r>
              <a:rPr sz="1700" spc="-95" dirty="0">
                <a:latin typeface="Microsoft Sans Serif"/>
                <a:cs typeface="Microsoft Sans Serif"/>
              </a:rPr>
              <a:t>e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280" dirty="0">
                <a:latin typeface="Microsoft Sans Serif"/>
                <a:cs typeface="Microsoft Sans Serif"/>
              </a:rPr>
              <a:t>s</a:t>
            </a:r>
            <a:r>
              <a:rPr sz="1700" spc="-50" dirty="0">
                <a:latin typeface="Microsoft Sans Serif"/>
                <a:cs typeface="Microsoft Sans Serif"/>
              </a:rPr>
              <a:t>p</a:t>
            </a:r>
            <a:r>
              <a:rPr sz="1700" spc="-45" dirty="0">
                <a:latin typeface="Microsoft Sans Serif"/>
                <a:cs typeface="Microsoft Sans Serif"/>
              </a:rPr>
              <a:t>e</a:t>
            </a:r>
            <a:r>
              <a:rPr sz="1700" spc="-85" dirty="0">
                <a:latin typeface="Microsoft Sans Serif"/>
                <a:cs typeface="Microsoft Sans Serif"/>
              </a:rPr>
              <a:t>e</a:t>
            </a:r>
            <a:r>
              <a:rPr sz="1700" spc="-135" dirty="0">
                <a:latin typeface="Microsoft Sans Serif"/>
                <a:cs typeface="Microsoft Sans Serif"/>
              </a:rPr>
              <a:t>c</a:t>
            </a:r>
            <a:r>
              <a:rPr sz="1700" spc="-150" dirty="0">
                <a:latin typeface="Microsoft Sans Serif"/>
                <a:cs typeface="Microsoft Sans Serif"/>
              </a:rPr>
              <a:t>h</a:t>
            </a:r>
            <a:r>
              <a:rPr sz="1700" spc="-145" dirty="0">
                <a:latin typeface="Microsoft Sans Serif"/>
                <a:cs typeface="Microsoft Sans Serif"/>
              </a:rPr>
              <a:t>e</a:t>
            </a:r>
            <a:r>
              <a:rPr sz="1700" spc="-285" dirty="0">
                <a:latin typeface="Microsoft Sans Serif"/>
                <a:cs typeface="Microsoft Sans Serif"/>
              </a:rPr>
              <a:t>s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t</a:t>
            </a:r>
            <a:r>
              <a:rPr sz="1700" spc="-95" dirty="0">
                <a:latin typeface="Microsoft Sans Serif"/>
                <a:cs typeface="Microsoft Sans Serif"/>
              </a:rPr>
              <a:t>o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5" dirty="0">
                <a:latin typeface="Microsoft Sans Serif"/>
                <a:cs typeface="Microsoft Sans Serif"/>
              </a:rPr>
              <a:t>r</a:t>
            </a:r>
            <a:r>
              <a:rPr sz="1700" spc="-85" dirty="0">
                <a:latin typeface="Microsoft Sans Serif"/>
                <a:cs typeface="Microsoft Sans Serif"/>
              </a:rPr>
              <a:t>e</a:t>
            </a:r>
            <a:r>
              <a:rPr sz="1700" spc="100" dirty="0">
                <a:latin typeface="Microsoft Sans Serif"/>
                <a:cs typeface="Microsoft Sans Serif"/>
              </a:rPr>
              <a:t>f</a:t>
            </a:r>
            <a:r>
              <a:rPr sz="1700" spc="-140" dirty="0">
                <a:latin typeface="Microsoft Sans Serif"/>
                <a:cs typeface="Microsoft Sans Serif"/>
              </a:rPr>
              <a:t>u</a:t>
            </a:r>
            <a:r>
              <a:rPr sz="1700" spc="-80" dirty="0">
                <a:latin typeface="Microsoft Sans Serif"/>
                <a:cs typeface="Microsoft Sans Serif"/>
              </a:rPr>
              <a:t>t</a:t>
            </a:r>
            <a:r>
              <a:rPr sz="1700" spc="-95" dirty="0">
                <a:latin typeface="Microsoft Sans Serif"/>
                <a:cs typeface="Microsoft Sans Serif"/>
              </a:rPr>
              <a:t>e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85" dirty="0">
                <a:latin typeface="Microsoft Sans Serif"/>
                <a:cs typeface="Microsoft Sans Serif"/>
              </a:rPr>
              <a:t>o</a:t>
            </a:r>
            <a:r>
              <a:rPr sz="1700" dirty="0">
                <a:latin typeface="Microsoft Sans Serif"/>
                <a:cs typeface="Microsoft Sans Serif"/>
              </a:rPr>
              <a:t>r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50" dirty="0">
                <a:latin typeface="Microsoft Sans Serif"/>
                <a:cs typeface="Microsoft Sans Serif"/>
              </a:rPr>
              <a:t>d</a:t>
            </a:r>
            <a:r>
              <a:rPr sz="1700" spc="-45" dirty="0">
                <a:latin typeface="Microsoft Sans Serif"/>
                <a:cs typeface="Microsoft Sans Serif"/>
              </a:rPr>
              <a:t>e</a:t>
            </a:r>
            <a:r>
              <a:rPr sz="1700" spc="100" dirty="0">
                <a:latin typeface="Microsoft Sans Serif"/>
                <a:cs typeface="Microsoft Sans Serif"/>
              </a:rPr>
              <a:t>f</a:t>
            </a:r>
            <a:r>
              <a:rPr sz="1700" spc="-85" dirty="0">
                <a:latin typeface="Microsoft Sans Serif"/>
                <a:cs typeface="Microsoft Sans Serif"/>
              </a:rPr>
              <a:t>e</a:t>
            </a:r>
            <a:r>
              <a:rPr sz="1700" spc="-105" dirty="0">
                <a:latin typeface="Microsoft Sans Serif"/>
                <a:cs typeface="Microsoft Sans Serif"/>
              </a:rPr>
              <a:t>nd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i="1" spc="-85" dirty="0">
                <a:latin typeface="Arial"/>
                <a:cs typeface="Arial"/>
              </a:rPr>
              <a:t>a</a:t>
            </a:r>
            <a:r>
              <a:rPr sz="1700" i="1" dirty="0">
                <a:latin typeface="Arial"/>
                <a:cs typeface="Arial"/>
              </a:rPr>
              <a:t>l</a:t>
            </a:r>
            <a:r>
              <a:rPr sz="1700" i="1" spc="5" dirty="0">
                <a:latin typeface="Arial"/>
                <a:cs typeface="Arial"/>
              </a:rPr>
              <a:t>r</a:t>
            </a:r>
            <a:r>
              <a:rPr sz="1700" i="1" spc="-150" dirty="0">
                <a:latin typeface="Arial"/>
                <a:cs typeface="Arial"/>
              </a:rPr>
              <a:t>e</a:t>
            </a:r>
            <a:r>
              <a:rPr sz="1700" i="1" spc="-145" dirty="0">
                <a:latin typeface="Arial"/>
                <a:cs typeface="Arial"/>
              </a:rPr>
              <a:t>a</a:t>
            </a:r>
            <a:r>
              <a:rPr sz="1700" i="1" spc="-85" dirty="0">
                <a:latin typeface="Arial"/>
                <a:cs typeface="Arial"/>
              </a:rPr>
              <a:t>d</a:t>
            </a:r>
            <a:r>
              <a:rPr sz="1700" i="1" spc="-75" dirty="0">
                <a:latin typeface="Arial"/>
                <a:cs typeface="Arial"/>
              </a:rPr>
              <a:t>y  </a:t>
            </a:r>
            <a:r>
              <a:rPr sz="1700" i="1" spc="-95" dirty="0">
                <a:latin typeface="Arial"/>
                <a:cs typeface="Arial"/>
              </a:rPr>
              <a:t>existing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spc="-125" dirty="0">
                <a:latin typeface="Microsoft Sans Serif"/>
                <a:cs typeface="Microsoft Sans Serif"/>
              </a:rPr>
              <a:t>arguments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75" dirty="0">
                <a:latin typeface="Microsoft Sans Serif"/>
                <a:cs typeface="Microsoft Sans Serif"/>
              </a:rPr>
              <a:t>and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75" dirty="0">
                <a:latin typeface="Microsoft Sans Serif"/>
                <a:cs typeface="Microsoft Sans Serif"/>
              </a:rPr>
              <a:t>narrow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14" dirty="0">
                <a:latin typeface="Microsoft Sans Serif"/>
                <a:cs typeface="Microsoft Sans Serif"/>
              </a:rPr>
              <a:t>down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65" dirty="0">
                <a:latin typeface="Microsoft Sans Serif"/>
                <a:cs typeface="Microsoft Sans Serif"/>
              </a:rPr>
              <a:t>their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125" dirty="0">
                <a:latin typeface="Microsoft Sans Serif"/>
                <a:cs typeface="Microsoft Sans Serif"/>
              </a:rPr>
              <a:t>arguments</a:t>
            </a:r>
            <a:endParaRPr sz="1700">
              <a:latin typeface="Microsoft Sans Serif"/>
              <a:cs typeface="Microsoft Sans Serif"/>
            </a:endParaRPr>
          </a:p>
          <a:p>
            <a:pPr marL="12700" marR="230504">
              <a:lnSpc>
                <a:spcPts val="1850"/>
              </a:lnSpc>
              <a:spcBef>
                <a:spcPts val="1400"/>
              </a:spcBef>
              <a:buChar char="-"/>
              <a:tabLst>
                <a:tab pos="137795" algn="l"/>
              </a:tabLst>
            </a:pPr>
            <a:r>
              <a:rPr sz="1700" b="1" spc="-135" dirty="0">
                <a:latin typeface="Arial"/>
                <a:cs typeface="Arial"/>
              </a:rPr>
              <a:t>Debaters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100" dirty="0">
                <a:latin typeface="Arial"/>
                <a:cs typeface="Arial"/>
              </a:rPr>
              <a:t>have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45" dirty="0">
                <a:latin typeface="Arial"/>
                <a:cs typeface="Arial"/>
              </a:rPr>
              <a:t>4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00" dirty="0">
                <a:latin typeface="Arial"/>
                <a:cs typeface="Arial"/>
              </a:rPr>
              <a:t>total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140" dirty="0">
                <a:latin typeface="Arial"/>
                <a:cs typeface="Arial"/>
              </a:rPr>
              <a:t>minutes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of</a:t>
            </a:r>
            <a:r>
              <a:rPr sz="1700" b="1" spc="95" dirty="0">
                <a:latin typeface="Arial"/>
                <a:cs typeface="Arial"/>
              </a:rPr>
              <a:t> </a:t>
            </a:r>
            <a:r>
              <a:rPr sz="1700" b="1" spc="-155" dirty="0">
                <a:latin typeface="Arial"/>
                <a:cs typeface="Arial"/>
              </a:rPr>
              <a:t>Prep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45" dirty="0">
                <a:latin typeface="Arial"/>
                <a:cs typeface="Arial"/>
              </a:rPr>
              <a:t>Time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135" dirty="0">
                <a:latin typeface="Arial"/>
                <a:cs typeface="Arial"/>
              </a:rPr>
              <a:t>to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165" dirty="0">
                <a:latin typeface="Arial"/>
                <a:cs typeface="Arial"/>
              </a:rPr>
              <a:t>use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20" dirty="0">
                <a:latin typeface="Arial"/>
                <a:cs typeface="Arial"/>
              </a:rPr>
              <a:t>before </a:t>
            </a:r>
            <a:r>
              <a:rPr sz="1700" b="1" spc="-455" dirty="0">
                <a:latin typeface="Arial"/>
                <a:cs typeface="Arial"/>
              </a:rPr>
              <a:t> </a:t>
            </a:r>
            <a:r>
              <a:rPr sz="1700" b="1" spc="-160" dirty="0">
                <a:latin typeface="Arial"/>
                <a:cs typeface="Arial"/>
              </a:rPr>
              <a:t>speeches.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10982" y="421894"/>
          <a:ext cx="3888740" cy="580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531"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19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SPEECH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ORDER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TIMING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Affirmative</a:t>
                      </a: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10" dirty="0">
                          <a:latin typeface="Microsoft Sans Serif"/>
                          <a:cs typeface="Microsoft Sans Serif"/>
                        </a:rPr>
                        <a:t>constructive</a:t>
                      </a:r>
                      <a:r>
                        <a:rPr sz="14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25" dirty="0">
                          <a:latin typeface="Microsoft Sans Serif"/>
                          <a:cs typeface="Microsoft Sans Serif"/>
                        </a:rPr>
                        <a:t>(AC)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01">
                <a:tc>
                  <a:txBody>
                    <a:bodyPr/>
                    <a:lstStyle/>
                    <a:p>
                      <a:pPr marL="170815" marR="160655" indent="219075">
                        <a:lnSpc>
                          <a:spcPct val="71400"/>
                        </a:lnSpc>
                        <a:spcBef>
                          <a:spcPts val="128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Th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ti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pea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er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s-  </a:t>
                      </a:r>
                      <a:r>
                        <a:rPr sz="1400" spc="-114" dirty="0">
                          <a:latin typeface="Microsoft Sans Serif"/>
                          <a:cs typeface="Microsoft Sans Serif"/>
                        </a:rPr>
                        <a:t>examines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9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affirmative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95" dirty="0">
                          <a:latin typeface="Microsoft Sans Serif"/>
                          <a:cs typeface="Microsoft Sans Serif"/>
                        </a:rPr>
                        <a:t>speaker.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Negative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5" dirty="0">
                          <a:latin typeface="Microsoft Sans Serif"/>
                          <a:cs typeface="Microsoft Sans Serif"/>
                        </a:rPr>
                        <a:t>constructive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10" dirty="0">
                          <a:latin typeface="Microsoft Sans Serif"/>
                          <a:cs typeface="Microsoft Sans Serif"/>
                        </a:rPr>
                        <a:t>(NC)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74">
                <a:tc>
                  <a:txBody>
                    <a:bodyPr/>
                    <a:lstStyle/>
                    <a:p>
                      <a:pPr marL="302260">
                        <a:lnSpc>
                          <a:spcPts val="1440"/>
                        </a:lnSpc>
                        <a:spcBef>
                          <a:spcPts val="800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Th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ff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mat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pe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er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-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59079">
                        <a:lnSpc>
                          <a:spcPts val="1440"/>
                        </a:lnSpc>
                      </a:pPr>
                      <a:r>
                        <a:rPr sz="1400" spc="-114" dirty="0">
                          <a:latin typeface="Microsoft Sans Serif"/>
                          <a:cs typeface="Microsoft Sans Serif"/>
                        </a:rPr>
                        <a:t>examines</a:t>
                      </a: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9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negative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95" dirty="0">
                          <a:latin typeface="Microsoft Sans Serif"/>
                          <a:cs typeface="Microsoft Sans Serif"/>
                        </a:rPr>
                        <a:t>speaker.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10" dirty="0">
                          <a:latin typeface="Microsoft Sans Serif"/>
                          <a:cs typeface="Microsoft Sans Serif"/>
                        </a:rPr>
                        <a:t>First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affirmative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rebuttal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25" dirty="0">
                          <a:latin typeface="Microsoft Sans Serif"/>
                          <a:cs typeface="Microsoft Sans Serif"/>
                        </a:rPr>
                        <a:t>(1AR)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Negative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rebuttal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45" dirty="0">
                          <a:latin typeface="Microsoft Sans Serif"/>
                          <a:cs typeface="Microsoft Sans Serif"/>
                        </a:rPr>
                        <a:t>(NR)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30" dirty="0">
                          <a:latin typeface="Microsoft Sans Serif"/>
                          <a:cs typeface="Microsoft Sans Serif"/>
                        </a:rPr>
                        <a:t>Second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affirmative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rebuttal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20" dirty="0">
                          <a:latin typeface="Microsoft Sans Serif"/>
                          <a:cs typeface="Microsoft Sans Serif"/>
                        </a:rPr>
                        <a:t>(2AR)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291">
                <a:tc>
                  <a:txBody>
                    <a:bodyPr/>
                    <a:lstStyle/>
                    <a:p>
                      <a:pPr marL="253365" marR="245110" indent="-1905" algn="ctr">
                        <a:lnSpc>
                          <a:spcPct val="71400"/>
                        </a:lnSpc>
                        <a:spcBef>
                          <a:spcPts val="88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as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mi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nu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es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of  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preparation</a:t>
                      </a:r>
                      <a:r>
                        <a:rPr sz="14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time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they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95" dirty="0">
                          <a:latin typeface="Microsoft Sans Serif"/>
                          <a:cs typeface="Microsoft Sans Serif"/>
                        </a:rPr>
                        <a:t>may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70" dirty="0">
                          <a:latin typeface="Microsoft Sans Serif"/>
                          <a:cs typeface="Microsoft Sans Serif"/>
                        </a:rPr>
                        <a:t>use </a:t>
                      </a:r>
                      <a:r>
                        <a:rPr sz="1400" spc="-1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be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een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pee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es</a:t>
                      </a:r>
                      <a:r>
                        <a:rPr sz="14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as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wi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sh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61315" marR="233679" indent="-116205">
                        <a:lnSpc>
                          <a:spcPct val="107100"/>
                        </a:lnSpc>
                        <a:spcBef>
                          <a:spcPts val="71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latin typeface="Microsoft Sans Serif"/>
                          <a:cs typeface="Microsoft Sans Serif"/>
                        </a:rPr>
                        <a:t>minutes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(total)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12470"/>
            <a:ext cx="6046470" cy="126238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1155"/>
              </a:spcBef>
            </a:pPr>
            <a:r>
              <a:rPr sz="4500" b="0" spc="-1000" dirty="0">
                <a:solidFill>
                  <a:srgbClr val="0D0D0D"/>
                </a:solidFill>
                <a:latin typeface="Trebuchet MS"/>
                <a:cs typeface="Trebuchet MS"/>
              </a:rPr>
              <a:t>THE</a:t>
            </a:r>
            <a:r>
              <a:rPr sz="4500" b="0" spc="-7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670" dirty="0">
                <a:solidFill>
                  <a:srgbClr val="0D0D0D"/>
                </a:solidFill>
                <a:latin typeface="Trebuchet MS"/>
                <a:cs typeface="Trebuchet MS"/>
              </a:rPr>
              <a:t>BASICS</a:t>
            </a:r>
            <a:r>
              <a:rPr sz="4500" b="0" spc="-3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894" dirty="0">
                <a:solidFill>
                  <a:srgbClr val="0D0D0D"/>
                </a:solidFill>
                <a:latin typeface="Trebuchet MS"/>
                <a:cs typeface="Trebuchet MS"/>
              </a:rPr>
              <a:t>OF</a:t>
            </a:r>
            <a:r>
              <a:rPr sz="4500" b="0" spc="-81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770" dirty="0">
                <a:solidFill>
                  <a:srgbClr val="0D0D0D"/>
                </a:solidFill>
                <a:latin typeface="Trebuchet MS"/>
                <a:cs typeface="Trebuchet MS"/>
              </a:rPr>
              <a:t>LINCOLN-DOUGLAS </a:t>
            </a:r>
            <a:r>
              <a:rPr sz="4500" b="0" spc="-134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800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4500" b="0" spc="-860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500" b="0" spc="-915" dirty="0">
                <a:solidFill>
                  <a:srgbClr val="0D0D0D"/>
                </a:solidFill>
                <a:latin typeface="Trebuchet MS"/>
                <a:cs typeface="Trebuchet MS"/>
              </a:rPr>
              <a:t>B</a:t>
            </a:r>
            <a:r>
              <a:rPr sz="4500" b="0" spc="-885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r>
              <a:rPr sz="4500" b="0" spc="-106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4500" b="0" spc="-860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500" b="0" spc="-805" dirty="0">
                <a:solidFill>
                  <a:srgbClr val="0D0D0D"/>
                </a:solidFill>
                <a:latin typeface="Trebuchet MS"/>
                <a:cs typeface="Trebuchet MS"/>
              </a:rPr>
              <a:t>:</a:t>
            </a:r>
            <a:r>
              <a:rPr sz="4500" b="0" spc="-37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106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4500" b="0" spc="-1365" dirty="0">
                <a:solidFill>
                  <a:srgbClr val="0D0D0D"/>
                </a:solidFill>
                <a:latin typeface="Trebuchet MS"/>
                <a:cs typeface="Trebuchet MS"/>
              </a:rPr>
              <a:t>W</a:t>
            </a:r>
            <a:r>
              <a:rPr sz="4500" b="0" spc="-96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4500" b="0" spc="-34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835" dirty="0">
                <a:solidFill>
                  <a:srgbClr val="0D0D0D"/>
                </a:solidFill>
                <a:latin typeface="Trebuchet MS"/>
                <a:cs typeface="Trebuchet MS"/>
              </a:rPr>
              <a:t>J</a:t>
            </a:r>
            <a:r>
              <a:rPr sz="4500" b="0" spc="-96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4500" b="0" spc="-800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4500" b="0" spc="-1065" dirty="0">
                <a:solidFill>
                  <a:srgbClr val="0D0D0D"/>
                </a:solidFill>
                <a:latin typeface="Trebuchet MS"/>
                <a:cs typeface="Trebuchet MS"/>
              </a:rPr>
              <a:t>G</a:t>
            </a:r>
            <a:r>
              <a:rPr sz="4500" b="0" spc="-955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500" b="0" spc="-35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4500" b="0" spc="-800" dirty="0">
                <a:solidFill>
                  <a:srgbClr val="0D0D0D"/>
                </a:solidFill>
                <a:latin typeface="Trebuchet MS"/>
                <a:cs typeface="Trebuchet MS"/>
              </a:rPr>
              <a:t>D</a:t>
            </a:r>
            <a:r>
              <a:rPr sz="4500" b="0" spc="-960" dirty="0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sz="4500" b="0" spc="-106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4500" b="0" spc="-130" dirty="0">
                <a:solidFill>
                  <a:srgbClr val="0D0D0D"/>
                </a:solidFill>
                <a:latin typeface="Trebuchet MS"/>
                <a:cs typeface="Trebuchet MS"/>
              </a:rPr>
              <a:t>I</a:t>
            </a:r>
            <a:r>
              <a:rPr sz="4500" b="0" spc="-860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500" b="0" spc="-710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892" y="2123135"/>
            <a:ext cx="5814695" cy="393827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08610" indent="-296545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309245" algn="l"/>
              </a:tabLst>
            </a:pPr>
            <a:r>
              <a:rPr sz="2200" b="1" spc="-400" dirty="0">
                <a:latin typeface="Arial"/>
                <a:cs typeface="Arial"/>
              </a:rPr>
              <a:t>Y</a:t>
            </a:r>
            <a:r>
              <a:rPr sz="2200" b="1" spc="-175" dirty="0">
                <a:latin typeface="Arial"/>
                <a:cs typeface="Arial"/>
              </a:rPr>
              <a:t>ou</a:t>
            </a:r>
            <a:r>
              <a:rPr sz="2200" b="1" spc="-55" dirty="0">
                <a:latin typeface="Arial"/>
                <a:cs typeface="Arial"/>
              </a:rPr>
              <a:t> a</a:t>
            </a:r>
            <a:r>
              <a:rPr sz="2200" b="1" spc="-120" dirty="0">
                <a:latin typeface="Arial"/>
                <a:cs typeface="Arial"/>
              </a:rPr>
              <a:t>r</a:t>
            </a:r>
            <a:r>
              <a:rPr sz="2200" b="1" spc="-170" dirty="0">
                <a:latin typeface="Arial"/>
                <a:cs typeface="Arial"/>
              </a:rPr>
              <a:t>e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70" dirty="0">
                <a:latin typeface="Arial"/>
                <a:cs typeface="Arial"/>
              </a:rPr>
              <a:t>the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140" dirty="0">
                <a:latin typeface="Arial"/>
                <a:cs typeface="Arial"/>
              </a:rPr>
              <a:t>o</a:t>
            </a:r>
            <a:r>
              <a:rPr sz="2200" b="1" spc="-5" dirty="0">
                <a:latin typeface="Arial"/>
                <a:cs typeface="Arial"/>
              </a:rPr>
              <a:t>f</a:t>
            </a:r>
            <a:r>
              <a:rPr sz="2200" b="1" spc="-40" dirty="0">
                <a:latin typeface="Arial"/>
                <a:cs typeface="Arial"/>
              </a:rPr>
              <a:t>fi</a:t>
            </a:r>
            <a:r>
              <a:rPr sz="2200" b="1" spc="-130" dirty="0">
                <a:latin typeface="Arial"/>
                <a:cs typeface="Arial"/>
              </a:rPr>
              <a:t>ci</a:t>
            </a:r>
            <a:r>
              <a:rPr sz="2200" b="1" spc="-170" dirty="0">
                <a:latin typeface="Arial"/>
                <a:cs typeface="Arial"/>
              </a:rPr>
              <a:t>a</a:t>
            </a:r>
            <a:r>
              <a:rPr sz="2200" b="1" spc="-40" dirty="0">
                <a:latin typeface="Arial"/>
                <a:cs typeface="Arial"/>
              </a:rPr>
              <a:t>l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tim</a:t>
            </a:r>
            <a:r>
              <a:rPr sz="2200" b="1" spc="-155" dirty="0">
                <a:latin typeface="Arial"/>
                <a:cs typeface="Arial"/>
              </a:rPr>
              <a:t>e</a:t>
            </a:r>
            <a:r>
              <a:rPr sz="2200" b="1" spc="-40" dirty="0">
                <a:latin typeface="Arial"/>
                <a:cs typeface="Arial"/>
              </a:rPr>
              <a:t>-</a:t>
            </a:r>
            <a:r>
              <a:rPr sz="2200" b="1" spc="-170" dirty="0">
                <a:latin typeface="Arial"/>
                <a:cs typeface="Arial"/>
              </a:rPr>
              <a:t>keeper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1155"/>
              </a:spcBef>
            </a:pPr>
            <a:r>
              <a:rPr sz="2200" spc="-390" dirty="0">
                <a:latin typeface="Microsoft Sans Serif"/>
                <a:cs typeface="Microsoft Sans Serif"/>
              </a:rPr>
              <a:t>T</a:t>
            </a:r>
            <a:r>
              <a:rPr sz="2200" spc="-270" dirty="0">
                <a:latin typeface="Microsoft Sans Serif"/>
                <a:cs typeface="Microsoft Sans Serif"/>
              </a:rPr>
              <a:t>h</a:t>
            </a:r>
            <a:r>
              <a:rPr sz="2200" spc="-120" dirty="0">
                <a:latin typeface="Microsoft Sans Serif"/>
                <a:cs typeface="Microsoft Sans Serif"/>
              </a:rPr>
              <a:t>e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90" dirty="0">
                <a:latin typeface="Microsoft Sans Serif"/>
                <a:cs typeface="Microsoft Sans Serif"/>
              </a:rPr>
              <a:t>o</a:t>
            </a:r>
            <a:r>
              <a:rPr sz="2200" spc="-200" dirty="0">
                <a:latin typeface="Microsoft Sans Serif"/>
                <a:cs typeface="Microsoft Sans Serif"/>
              </a:rPr>
              <a:t>n</a:t>
            </a:r>
            <a:r>
              <a:rPr sz="2200" spc="-120" dirty="0">
                <a:latin typeface="Microsoft Sans Serif"/>
                <a:cs typeface="Microsoft Sans Serif"/>
              </a:rPr>
              <a:t>e</a:t>
            </a:r>
            <a:r>
              <a:rPr sz="2200" spc="5" dirty="0">
                <a:latin typeface="Microsoft Sans Serif"/>
                <a:cs typeface="Microsoft Sans Serif"/>
              </a:rPr>
              <a:t>-</a:t>
            </a:r>
            <a:r>
              <a:rPr sz="2200" spc="-10" dirty="0">
                <a:latin typeface="Microsoft Sans Serif"/>
                <a:cs typeface="Microsoft Sans Serif"/>
              </a:rPr>
              <a:t>p</a:t>
            </a:r>
            <a:r>
              <a:rPr sz="2200" spc="-5" dirty="0">
                <a:latin typeface="Microsoft Sans Serif"/>
                <a:cs typeface="Microsoft Sans Serif"/>
              </a:rPr>
              <a:t>a</a:t>
            </a:r>
            <a:r>
              <a:rPr sz="2200" spc="-55" dirty="0">
                <a:latin typeface="Microsoft Sans Serif"/>
                <a:cs typeface="Microsoft Sans Serif"/>
              </a:rPr>
              <a:t>g</a:t>
            </a:r>
            <a:r>
              <a:rPr sz="2200" spc="-60" dirty="0">
                <a:latin typeface="Microsoft Sans Serif"/>
                <a:cs typeface="Microsoft Sans Serif"/>
              </a:rPr>
              <a:t>er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y</a:t>
            </a:r>
            <a:r>
              <a:rPr sz="2200" spc="-190" dirty="0">
                <a:latin typeface="Microsoft Sans Serif"/>
                <a:cs typeface="Microsoft Sans Serif"/>
              </a:rPr>
              <a:t>ou</a:t>
            </a:r>
            <a:r>
              <a:rPr sz="2200" spc="5" dirty="0">
                <a:latin typeface="Microsoft Sans Serif"/>
                <a:cs typeface="Microsoft Sans Serif"/>
              </a:rPr>
              <a:t> r</a:t>
            </a:r>
            <a:r>
              <a:rPr sz="2200" spc="-195" dirty="0">
                <a:latin typeface="Microsoft Sans Serif"/>
                <a:cs typeface="Microsoft Sans Serif"/>
              </a:rPr>
              <a:t>ec</a:t>
            </a:r>
            <a:r>
              <a:rPr sz="2200" spc="-85" dirty="0">
                <a:latin typeface="Microsoft Sans Serif"/>
                <a:cs typeface="Microsoft Sans Serif"/>
              </a:rPr>
              <a:t>’</a:t>
            </a:r>
            <a:r>
              <a:rPr sz="2200" spc="-10" dirty="0">
                <a:latin typeface="Microsoft Sans Serif"/>
                <a:cs typeface="Microsoft Sans Serif"/>
              </a:rPr>
              <a:t>d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270" dirty="0">
                <a:latin typeface="Microsoft Sans Serif"/>
                <a:cs typeface="Microsoft Sans Serif"/>
              </a:rPr>
              <a:t>h</a:t>
            </a:r>
            <a:r>
              <a:rPr sz="2200" spc="-185" dirty="0">
                <a:latin typeface="Microsoft Sans Serif"/>
                <a:cs typeface="Microsoft Sans Serif"/>
              </a:rPr>
              <a:t>as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360" dirty="0">
                <a:latin typeface="Microsoft Sans Serif"/>
                <a:cs typeface="Microsoft Sans Serif"/>
              </a:rPr>
              <a:t>s</a:t>
            </a:r>
            <a:r>
              <a:rPr sz="2200" spc="-130" dirty="0">
                <a:latin typeface="Microsoft Sans Serif"/>
                <a:cs typeface="Microsoft Sans Serif"/>
              </a:rPr>
              <a:t>pee</a:t>
            </a:r>
            <a:r>
              <a:rPr sz="2200" spc="-30" dirty="0">
                <a:latin typeface="Microsoft Sans Serif"/>
                <a:cs typeface="Microsoft Sans Serif"/>
              </a:rPr>
              <a:t>c</a:t>
            </a:r>
            <a:r>
              <a:rPr sz="2200" spc="-260" dirty="0">
                <a:latin typeface="Microsoft Sans Serif"/>
                <a:cs typeface="Microsoft Sans Serif"/>
              </a:rPr>
              <a:t>h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o</a:t>
            </a:r>
            <a:r>
              <a:rPr sz="2200" spc="-40" dirty="0">
                <a:latin typeface="Microsoft Sans Serif"/>
                <a:cs typeface="Microsoft Sans Serif"/>
              </a:rPr>
              <a:t>r</a:t>
            </a:r>
            <a:r>
              <a:rPr sz="2200" spc="-65" dirty="0">
                <a:latin typeface="Microsoft Sans Serif"/>
                <a:cs typeface="Microsoft Sans Serif"/>
              </a:rPr>
              <a:t>de</a:t>
            </a:r>
            <a:r>
              <a:rPr sz="2200" spc="-130" dirty="0">
                <a:latin typeface="Microsoft Sans Serif"/>
                <a:cs typeface="Microsoft Sans Serif"/>
              </a:rPr>
              <a:t>r,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360" dirty="0">
                <a:latin typeface="Microsoft Sans Serif"/>
                <a:cs typeface="Microsoft Sans Serif"/>
              </a:rPr>
              <a:t>s</a:t>
            </a:r>
            <a:r>
              <a:rPr sz="2200" spc="-130" dirty="0">
                <a:latin typeface="Microsoft Sans Serif"/>
                <a:cs typeface="Microsoft Sans Serif"/>
              </a:rPr>
              <a:t>pee</a:t>
            </a:r>
            <a:r>
              <a:rPr sz="2200" spc="-30" dirty="0">
                <a:latin typeface="Microsoft Sans Serif"/>
                <a:cs typeface="Microsoft Sans Serif"/>
              </a:rPr>
              <a:t>c</a:t>
            </a:r>
            <a:r>
              <a:rPr sz="2200" spc="-260" dirty="0">
                <a:latin typeface="Microsoft Sans Serif"/>
                <a:cs typeface="Microsoft Sans Serif"/>
              </a:rPr>
              <a:t>h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5" dirty="0">
                <a:latin typeface="Microsoft Sans Serif"/>
                <a:cs typeface="Microsoft Sans Serif"/>
              </a:rPr>
              <a:t>r</a:t>
            </a:r>
            <a:r>
              <a:rPr sz="2200" spc="-245" dirty="0">
                <a:latin typeface="Microsoft Sans Serif"/>
                <a:cs typeface="Microsoft Sans Serif"/>
              </a:rPr>
              <a:t>es</a:t>
            </a:r>
            <a:r>
              <a:rPr sz="2200" spc="-100" dirty="0">
                <a:latin typeface="Microsoft Sans Serif"/>
                <a:cs typeface="Microsoft Sans Serif"/>
              </a:rPr>
              <a:t>ponsibil</a:t>
            </a:r>
            <a:r>
              <a:rPr sz="2200" spc="-70" dirty="0">
                <a:latin typeface="Microsoft Sans Serif"/>
                <a:cs typeface="Microsoft Sans Serif"/>
              </a:rPr>
              <a:t>i</a:t>
            </a:r>
            <a:r>
              <a:rPr sz="2200" spc="-130" dirty="0">
                <a:latin typeface="Microsoft Sans Serif"/>
                <a:cs typeface="Microsoft Sans Serif"/>
              </a:rPr>
              <a:t>ties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30" dirty="0">
                <a:latin typeface="Microsoft Sans Serif"/>
                <a:cs typeface="Microsoft Sans Serif"/>
              </a:rPr>
              <a:t>a</a:t>
            </a:r>
            <a:r>
              <a:rPr sz="2200" spc="-145" dirty="0">
                <a:latin typeface="Microsoft Sans Serif"/>
                <a:cs typeface="Microsoft Sans Serif"/>
              </a:rPr>
              <a:t>n</a:t>
            </a:r>
            <a:r>
              <a:rPr sz="2200" spc="-5" dirty="0">
                <a:latin typeface="Microsoft Sans Serif"/>
                <a:cs typeface="Microsoft Sans Serif"/>
              </a:rPr>
              <a:t>d </a:t>
            </a:r>
            <a:r>
              <a:rPr sz="2200" spc="-360" dirty="0">
                <a:latin typeface="Microsoft Sans Serif"/>
                <a:cs typeface="Microsoft Sans Serif"/>
              </a:rPr>
              <a:t>s</a:t>
            </a:r>
            <a:r>
              <a:rPr sz="2200" spc="-130" dirty="0">
                <a:latin typeface="Microsoft Sans Serif"/>
                <a:cs typeface="Microsoft Sans Serif"/>
              </a:rPr>
              <a:t>pee</a:t>
            </a:r>
            <a:r>
              <a:rPr sz="2200" spc="-35" dirty="0">
                <a:latin typeface="Microsoft Sans Serif"/>
                <a:cs typeface="Microsoft Sans Serif"/>
              </a:rPr>
              <a:t>c</a:t>
            </a:r>
            <a:r>
              <a:rPr sz="2200" spc="-260" dirty="0">
                <a:latin typeface="Microsoft Sans Serif"/>
                <a:cs typeface="Microsoft Sans Serif"/>
              </a:rPr>
              <a:t>h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ti</a:t>
            </a:r>
            <a:r>
              <a:rPr sz="2200" spc="-260" dirty="0">
                <a:latin typeface="Microsoft Sans Serif"/>
                <a:cs typeface="Microsoft Sans Serif"/>
              </a:rPr>
              <a:t>m</a:t>
            </a:r>
            <a:r>
              <a:rPr sz="2200" spc="-254" dirty="0">
                <a:latin typeface="Microsoft Sans Serif"/>
                <a:cs typeface="Microsoft Sans Serif"/>
              </a:rPr>
              <a:t>e</a:t>
            </a:r>
            <a:r>
              <a:rPr sz="2200" spc="-250" dirty="0">
                <a:latin typeface="Microsoft Sans Serif"/>
                <a:cs typeface="Microsoft Sans Serif"/>
              </a:rPr>
              <a:t>s</a:t>
            </a:r>
            <a:r>
              <a:rPr sz="2200" spc="-130" dirty="0"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icrosoft Sans Serif"/>
              <a:cs typeface="Microsoft Sans Serif"/>
            </a:endParaRPr>
          </a:p>
          <a:p>
            <a:pPr marL="12700" marR="140335">
              <a:lnSpc>
                <a:spcPct val="90000"/>
              </a:lnSpc>
              <a:buAutoNum type="arabicPeriod" startAt="2"/>
              <a:tabLst>
                <a:tab pos="309245" algn="l"/>
              </a:tabLst>
            </a:pPr>
            <a:r>
              <a:rPr sz="2200" b="1" spc="-400" dirty="0">
                <a:latin typeface="Arial"/>
                <a:cs typeface="Arial"/>
              </a:rPr>
              <a:t>Y</a:t>
            </a:r>
            <a:r>
              <a:rPr sz="2200" b="1" spc="-175" dirty="0">
                <a:latin typeface="Arial"/>
                <a:cs typeface="Arial"/>
              </a:rPr>
              <a:t>ou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95" dirty="0">
                <a:latin typeface="Arial"/>
                <a:cs typeface="Arial"/>
              </a:rPr>
              <a:t>s</a:t>
            </a:r>
            <a:r>
              <a:rPr sz="2200" b="1" spc="-175" dirty="0">
                <a:latin typeface="Arial"/>
                <a:cs typeface="Arial"/>
              </a:rPr>
              <a:t>ho</a:t>
            </a:r>
            <a:r>
              <a:rPr sz="2200" b="1" spc="-130" dirty="0">
                <a:latin typeface="Arial"/>
                <a:cs typeface="Arial"/>
              </a:rPr>
              <a:t>uld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175" dirty="0">
                <a:latin typeface="Arial"/>
                <a:cs typeface="Arial"/>
              </a:rPr>
              <a:t>dis</a:t>
            </a:r>
            <a:r>
              <a:rPr sz="2200" b="1" spc="-95" dirty="0">
                <a:latin typeface="Arial"/>
                <a:cs typeface="Arial"/>
              </a:rPr>
              <a:t>r</a:t>
            </a:r>
            <a:r>
              <a:rPr sz="2200" b="1" spc="-130" dirty="0">
                <a:latin typeface="Arial"/>
                <a:cs typeface="Arial"/>
              </a:rPr>
              <a:t>e</a:t>
            </a:r>
            <a:r>
              <a:rPr sz="2200" b="1" spc="-175" dirty="0">
                <a:latin typeface="Arial"/>
                <a:cs typeface="Arial"/>
              </a:rPr>
              <a:t>g</a:t>
            </a:r>
            <a:r>
              <a:rPr sz="2200" b="1" spc="-55" dirty="0">
                <a:latin typeface="Arial"/>
                <a:cs typeface="Arial"/>
              </a:rPr>
              <a:t>a</a:t>
            </a:r>
            <a:r>
              <a:rPr sz="2200" b="1" spc="-170" dirty="0">
                <a:latin typeface="Arial"/>
                <a:cs typeface="Arial"/>
              </a:rPr>
              <a:t>rd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180" dirty="0">
                <a:latin typeface="Arial"/>
                <a:cs typeface="Arial"/>
              </a:rPr>
              <a:t>n</a:t>
            </a:r>
            <a:r>
              <a:rPr sz="2200" b="1" spc="-215" dirty="0">
                <a:latin typeface="Arial"/>
                <a:cs typeface="Arial"/>
              </a:rPr>
              <a:t>e</a:t>
            </a:r>
            <a:r>
              <a:rPr sz="2200" b="1" spc="35" dirty="0">
                <a:latin typeface="Arial"/>
                <a:cs typeface="Arial"/>
              </a:rPr>
              <a:t>w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55" dirty="0">
                <a:latin typeface="Arial"/>
                <a:cs typeface="Arial"/>
              </a:rPr>
              <a:t>a</a:t>
            </a:r>
            <a:r>
              <a:rPr sz="2200" b="1" spc="-120" dirty="0">
                <a:latin typeface="Arial"/>
                <a:cs typeface="Arial"/>
              </a:rPr>
              <a:t>r</a:t>
            </a:r>
            <a:r>
              <a:rPr sz="2200" b="1" spc="-175" dirty="0">
                <a:latin typeface="Arial"/>
                <a:cs typeface="Arial"/>
              </a:rPr>
              <a:t>g</a:t>
            </a:r>
            <a:r>
              <a:rPr sz="2200" b="1" spc="-190" dirty="0">
                <a:latin typeface="Arial"/>
                <a:cs typeface="Arial"/>
              </a:rPr>
              <a:t>um</a:t>
            </a:r>
            <a:r>
              <a:rPr sz="2200" b="1" spc="-195" dirty="0">
                <a:latin typeface="Arial"/>
                <a:cs typeface="Arial"/>
              </a:rPr>
              <a:t>en</a:t>
            </a:r>
            <a:r>
              <a:rPr sz="2200" b="1" spc="-135" dirty="0">
                <a:latin typeface="Arial"/>
                <a:cs typeface="Arial"/>
              </a:rPr>
              <a:t>t</a:t>
            </a:r>
            <a:r>
              <a:rPr sz="2200" b="1" spc="-285" dirty="0">
                <a:latin typeface="Arial"/>
                <a:cs typeface="Arial"/>
              </a:rPr>
              <a:t>s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65" dirty="0">
                <a:latin typeface="Arial"/>
                <a:cs typeface="Arial"/>
              </a:rPr>
              <a:t>m</a:t>
            </a:r>
            <a:r>
              <a:rPr sz="2200" b="1" spc="-95" dirty="0">
                <a:latin typeface="Arial"/>
                <a:cs typeface="Arial"/>
              </a:rPr>
              <a:t>a</a:t>
            </a:r>
            <a:r>
              <a:rPr sz="2200" b="1" spc="-170" dirty="0">
                <a:latin typeface="Arial"/>
                <a:cs typeface="Arial"/>
              </a:rPr>
              <a:t>de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90" dirty="0">
                <a:latin typeface="Arial"/>
                <a:cs typeface="Arial"/>
              </a:rPr>
              <a:t>in  </a:t>
            </a:r>
            <a:r>
              <a:rPr sz="2200" b="1" spc="-170" dirty="0">
                <a:latin typeface="Arial"/>
                <a:cs typeface="Arial"/>
              </a:rPr>
              <a:t>the</a:t>
            </a:r>
            <a:r>
              <a:rPr sz="2200" b="1" spc="-165" dirty="0">
                <a:latin typeface="Arial"/>
                <a:cs typeface="Arial"/>
              </a:rPr>
              <a:t> </a:t>
            </a:r>
            <a:r>
              <a:rPr sz="2200" b="1" spc="-155" dirty="0">
                <a:latin typeface="Arial"/>
                <a:cs typeface="Arial"/>
              </a:rPr>
              <a:t>rebuttals </a:t>
            </a:r>
            <a:r>
              <a:rPr sz="2200" b="1" spc="-100" dirty="0">
                <a:latin typeface="Arial"/>
                <a:cs typeface="Arial"/>
              </a:rPr>
              <a:t>(new </a:t>
            </a:r>
            <a:r>
              <a:rPr sz="2200" b="1" spc="-170" dirty="0">
                <a:latin typeface="Arial"/>
                <a:cs typeface="Arial"/>
              </a:rPr>
              <a:t>arguments </a:t>
            </a:r>
            <a:r>
              <a:rPr sz="2200" b="1" spc="-114" dirty="0">
                <a:latin typeface="Arial"/>
                <a:cs typeface="Arial"/>
              </a:rPr>
              <a:t>are </a:t>
            </a:r>
            <a:r>
              <a:rPr sz="2200" b="1" spc="-70" dirty="0">
                <a:latin typeface="Arial"/>
                <a:cs typeface="Arial"/>
              </a:rPr>
              <a:t>illegal, </a:t>
            </a:r>
            <a:r>
              <a:rPr sz="2200" b="1" spc="-120" dirty="0">
                <a:latin typeface="Arial"/>
                <a:cs typeface="Arial"/>
              </a:rPr>
              <a:t>new 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140" dirty="0">
                <a:latin typeface="Arial"/>
                <a:cs typeface="Arial"/>
              </a:rPr>
              <a:t>inter</a:t>
            </a:r>
            <a:r>
              <a:rPr sz="2200" b="1" spc="-190" dirty="0">
                <a:latin typeface="Arial"/>
                <a:cs typeface="Arial"/>
              </a:rPr>
              <a:t>p</a:t>
            </a:r>
            <a:r>
              <a:rPr sz="2200" b="1" spc="-114" dirty="0">
                <a:latin typeface="Arial"/>
                <a:cs typeface="Arial"/>
              </a:rPr>
              <a:t>r</a:t>
            </a:r>
            <a:r>
              <a:rPr sz="2200" b="1" spc="-120" dirty="0">
                <a:latin typeface="Arial"/>
                <a:cs typeface="Arial"/>
              </a:rPr>
              <a:t>et</a:t>
            </a:r>
            <a:r>
              <a:rPr sz="2200" b="1" spc="-100" dirty="0">
                <a:latin typeface="Arial"/>
                <a:cs typeface="Arial"/>
              </a:rPr>
              <a:t>a</a:t>
            </a:r>
            <a:r>
              <a:rPr sz="2200" b="1" spc="-95" dirty="0">
                <a:latin typeface="Arial"/>
                <a:cs typeface="Arial"/>
              </a:rPr>
              <a:t>ti</a:t>
            </a:r>
            <a:r>
              <a:rPr sz="2200" b="1" spc="-204" dirty="0">
                <a:latin typeface="Arial"/>
                <a:cs typeface="Arial"/>
              </a:rPr>
              <a:t>o</a:t>
            </a:r>
            <a:r>
              <a:rPr sz="2200" b="1" spc="-200" dirty="0">
                <a:latin typeface="Arial"/>
                <a:cs typeface="Arial"/>
              </a:rPr>
              <a:t>n</a:t>
            </a:r>
            <a:r>
              <a:rPr sz="2200" b="1" spc="-285" dirty="0">
                <a:latin typeface="Arial"/>
                <a:cs typeface="Arial"/>
              </a:rPr>
              <a:t>s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10" dirty="0">
                <a:latin typeface="Arial"/>
                <a:cs typeface="Arial"/>
              </a:rPr>
              <a:t>of</a:t>
            </a:r>
            <a:r>
              <a:rPr sz="2200" b="1" spc="110" dirty="0">
                <a:latin typeface="Arial"/>
                <a:cs typeface="Arial"/>
              </a:rPr>
              <a:t> </a:t>
            </a:r>
            <a:r>
              <a:rPr sz="2200" b="1" spc="-220" dirty="0">
                <a:latin typeface="Arial"/>
                <a:cs typeface="Arial"/>
              </a:rPr>
              <a:t>e</a:t>
            </a:r>
            <a:r>
              <a:rPr sz="2200" b="1" spc="-130" dirty="0">
                <a:latin typeface="Arial"/>
                <a:cs typeface="Arial"/>
              </a:rPr>
              <a:t>xisting</a:t>
            </a:r>
            <a:r>
              <a:rPr sz="2200" b="1" spc="-55" dirty="0">
                <a:latin typeface="Arial"/>
                <a:cs typeface="Arial"/>
              </a:rPr>
              <a:t> a</a:t>
            </a:r>
            <a:r>
              <a:rPr sz="2200" b="1" spc="-114" dirty="0">
                <a:latin typeface="Arial"/>
                <a:cs typeface="Arial"/>
              </a:rPr>
              <a:t>r</a:t>
            </a:r>
            <a:r>
              <a:rPr sz="2200" b="1" spc="-175" dirty="0">
                <a:latin typeface="Arial"/>
                <a:cs typeface="Arial"/>
              </a:rPr>
              <a:t>g</a:t>
            </a:r>
            <a:r>
              <a:rPr sz="2200" b="1" spc="-185" dirty="0">
                <a:latin typeface="Arial"/>
                <a:cs typeface="Arial"/>
              </a:rPr>
              <a:t>umen</a:t>
            </a:r>
            <a:r>
              <a:rPr sz="2200" b="1" spc="-220" dirty="0">
                <a:latin typeface="Arial"/>
                <a:cs typeface="Arial"/>
              </a:rPr>
              <a:t>ts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55" dirty="0">
                <a:latin typeface="Arial"/>
                <a:cs typeface="Arial"/>
              </a:rPr>
              <a:t>a</a:t>
            </a:r>
            <a:r>
              <a:rPr sz="2200" b="1" spc="-114" dirty="0">
                <a:latin typeface="Arial"/>
                <a:cs typeface="Arial"/>
              </a:rPr>
              <a:t>r</a:t>
            </a:r>
            <a:r>
              <a:rPr sz="2200" b="1" spc="-110" dirty="0">
                <a:latin typeface="Arial"/>
                <a:cs typeface="Arial"/>
              </a:rPr>
              <a:t>e  </a:t>
            </a:r>
            <a:r>
              <a:rPr sz="2200" b="1" spc="-80" dirty="0">
                <a:latin typeface="Arial"/>
                <a:cs typeface="Arial"/>
              </a:rPr>
              <a:t>allowed).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1450"/>
              </a:spcBef>
              <a:tabLst>
                <a:tab pos="3411854" algn="l"/>
              </a:tabLst>
            </a:pPr>
            <a:r>
              <a:rPr sz="2200" spc="-140" dirty="0">
                <a:latin typeface="Microsoft Sans Serif"/>
                <a:cs typeface="Microsoft Sans Serif"/>
              </a:rPr>
              <a:t>New</a:t>
            </a:r>
            <a:r>
              <a:rPr sz="2200" spc="-135" dirty="0">
                <a:latin typeface="Microsoft Sans Serif"/>
                <a:cs typeface="Microsoft Sans Serif"/>
              </a:rPr>
              <a:t> </a:t>
            </a:r>
            <a:r>
              <a:rPr sz="2200" spc="-85" dirty="0">
                <a:latin typeface="Microsoft Sans Serif"/>
                <a:cs typeface="Microsoft Sans Serif"/>
              </a:rPr>
              <a:t>debaters (or </a:t>
            </a:r>
            <a:r>
              <a:rPr sz="2200" spc="-65" dirty="0">
                <a:latin typeface="Microsoft Sans Serif"/>
                <a:cs typeface="Microsoft Sans Serif"/>
              </a:rPr>
              <a:t>tricky </a:t>
            </a:r>
            <a:r>
              <a:rPr sz="2200" spc="-90" dirty="0">
                <a:latin typeface="Microsoft Sans Serif"/>
                <a:cs typeface="Microsoft Sans Serif"/>
              </a:rPr>
              <a:t>debaters) </a:t>
            </a:r>
            <a:r>
              <a:rPr sz="2200" spc="-140" dirty="0">
                <a:latin typeface="Microsoft Sans Serif"/>
                <a:cs typeface="Microsoft Sans Serif"/>
              </a:rPr>
              <a:t>may</a:t>
            </a:r>
            <a:r>
              <a:rPr sz="2200" spc="3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try </a:t>
            </a:r>
            <a:r>
              <a:rPr sz="2200" spc="-70" dirty="0">
                <a:latin typeface="Microsoft Sans Serif"/>
                <a:cs typeface="Microsoft Sans Serif"/>
              </a:rPr>
              <a:t>to </a:t>
            </a:r>
            <a:r>
              <a:rPr sz="2200" spc="-105" dirty="0">
                <a:latin typeface="Microsoft Sans Serif"/>
                <a:cs typeface="Microsoft Sans Serif"/>
              </a:rPr>
              <a:t>slip </a:t>
            </a:r>
            <a:r>
              <a:rPr sz="2200" spc="-145" dirty="0">
                <a:latin typeface="Microsoft Sans Serif"/>
                <a:cs typeface="Microsoft Sans Serif"/>
              </a:rPr>
              <a:t>in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a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275" dirty="0">
                <a:latin typeface="Microsoft Sans Serif"/>
                <a:cs typeface="Microsoft Sans Serif"/>
              </a:rPr>
              <a:t>n</a:t>
            </a:r>
            <a:r>
              <a:rPr sz="2200" spc="-170" dirty="0">
                <a:latin typeface="Microsoft Sans Serif"/>
                <a:cs typeface="Microsoft Sans Serif"/>
              </a:rPr>
              <a:t>e</a:t>
            </a:r>
            <a:r>
              <a:rPr sz="2200" spc="-120" dirty="0">
                <a:latin typeface="Microsoft Sans Serif"/>
                <a:cs typeface="Microsoft Sans Serif"/>
              </a:rPr>
              <a:t>w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</a:t>
            </a:r>
            <a:r>
              <a:rPr sz="2200" spc="5" dirty="0">
                <a:latin typeface="Microsoft Sans Serif"/>
                <a:cs typeface="Microsoft Sans Serif"/>
              </a:rPr>
              <a:t>r</a:t>
            </a:r>
            <a:r>
              <a:rPr sz="2200" spc="-180" dirty="0">
                <a:latin typeface="Microsoft Sans Serif"/>
                <a:cs typeface="Microsoft Sans Serif"/>
              </a:rPr>
              <a:t>gu</a:t>
            </a:r>
            <a:r>
              <a:rPr sz="2200" spc="-285" dirty="0">
                <a:latin typeface="Microsoft Sans Serif"/>
                <a:cs typeface="Microsoft Sans Serif"/>
              </a:rPr>
              <a:t>m</a:t>
            </a:r>
            <a:r>
              <a:rPr sz="2200" spc="-190" dirty="0">
                <a:latin typeface="Microsoft Sans Serif"/>
                <a:cs typeface="Microsoft Sans Serif"/>
              </a:rPr>
              <a:t>e</a:t>
            </a:r>
            <a:r>
              <a:rPr sz="2200" spc="-200" dirty="0">
                <a:latin typeface="Microsoft Sans Serif"/>
                <a:cs typeface="Microsoft Sans Serif"/>
              </a:rPr>
              <a:t>n</a:t>
            </a:r>
            <a:r>
              <a:rPr sz="2200" spc="-15" dirty="0">
                <a:latin typeface="Microsoft Sans Serif"/>
                <a:cs typeface="Microsoft Sans Serif"/>
              </a:rPr>
              <a:t>t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85" dirty="0">
                <a:latin typeface="Microsoft Sans Serif"/>
                <a:cs typeface="Microsoft Sans Serif"/>
              </a:rPr>
              <a:t>i</a:t>
            </a:r>
            <a:r>
              <a:rPr sz="2200" spc="-195" dirty="0">
                <a:latin typeface="Microsoft Sans Serif"/>
                <a:cs typeface="Microsoft Sans Serif"/>
              </a:rPr>
              <a:t>n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a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r</a:t>
            </a:r>
            <a:r>
              <a:rPr sz="2200" spc="-170" dirty="0">
                <a:latin typeface="Microsoft Sans Serif"/>
                <a:cs typeface="Microsoft Sans Serif"/>
              </a:rPr>
              <a:t>e</a:t>
            </a:r>
            <a:r>
              <a:rPr sz="2200" spc="-55" dirty="0">
                <a:latin typeface="Microsoft Sans Serif"/>
                <a:cs typeface="Microsoft Sans Serif"/>
              </a:rPr>
              <a:t>butt</a:t>
            </a:r>
            <a:r>
              <a:rPr sz="2200" spc="-65" dirty="0">
                <a:latin typeface="Microsoft Sans Serif"/>
                <a:cs typeface="Microsoft Sans Serif"/>
              </a:rPr>
              <a:t>a</a:t>
            </a:r>
            <a:r>
              <a:rPr sz="2200" spc="-130" dirty="0">
                <a:latin typeface="Microsoft Sans Serif"/>
                <a:cs typeface="Microsoft Sans Serif"/>
              </a:rPr>
              <a:t>.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75" dirty="0">
                <a:latin typeface="Microsoft Sans Serif"/>
                <a:cs typeface="Microsoft Sans Serif"/>
              </a:rPr>
              <a:t>Plea</a:t>
            </a:r>
            <a:r>
              <a:rPr sz="2200" spc="-170" dirty="0">
                <a:latin typeface="Microsoft Sans Serif"/>
                <a:cs typeface="Microsoft Sans Serif"/>
              </a:rPr>
              <a:t>s</a:t>
            </a:r>
            <a:r>
              <a:rPr sz="2200" spc="-120" dirty="0">
                <a:latin typeface="Microsoft Sans Serif"/>
                <a:cs typeface="Microsoft Sans Serif"/>
              </a:rPr>
              <a:t>e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120" dirty="0">
                <a:latin typeface="Microsoft Sans Serif"/>
                <a:cs typeface="Microsoft Sans Serif"/>
              </a:rPr>
              <a:t>di</a:t>
            </a:r>
            <a:r>
              <a:rPr sz="2200" spc="-150" dirty="0">
                <a:latin typeface="Microsoft Sans Serif"/>
                <a:cs typeface="Microsoft Sans Serif"/>
              </a:rPr>
              <a:t>s</a:t>
            </a:r>
            <a:r>
              <a:rPr sz="2200" spc="5" dirty="0">
                <a:latin typeface="Microsoft Sans Serif"/>
                <a:cs typeface="Microsoft Sans Serif"/>
              </a:rPr>
              <a:t>r</a:t>
            </a:r>
            <a:r>
              <a:rPr sz="2200" spc="-65" dirty="0">
                <a:latin typeface="Microsoft Sans Serif"/>
                <a:cs typeface="Microsoft Sans Serif"/>
              </a:rPr>
              <a:t>e</a:t>
            </a:r>
            <a:r>
              <a:rPr sz="2200" spc="-110" dirty="0">
                <a:latin typeface="Microsoft Sans Serif"/>
                <a:cs typeface="Microsoft Sans Serif"/>
              </a:rPr>
              <a:t>g</a:t>
            </a:r>
            <a:r>
              <a:rPr sz="2200" spc="-5" dirty="0">
                <a:latin typeface="Microsoft Sans Serif"/>
                <a:cs typeface="Microsoft Sans Serif"/>
              </a:rPr>
              <a:t>a</a:t>
            </a:r>
            <a:r>
              <a:rPr sz="2200" spc="5" dirty="0">
                <a:latin typeface="Microsoft Sans Serif"/>
                <a:cs typeface="Microsoft Sans Serif"/>
              </a:rPr>
              <a:t>r</a:t>
            </a:r>
            <a:r>
              <a:rPr sz="2200" spc="-10" dirty="0">
                <a:latin typeface="Microsoft Sans Serif"/>
                <a:cs typeface="Microsoft Sans Serif"/>
              </a:rPr>
              <a:t>d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14" dirty="0">
                <a:latin typeface="Microsoft Sans Serif"/>
                <a:cs typeface="Microsoft Sans Serif"/>
              </a:rPr>
              <a:t>th</a:t>
            </a:r>
            <a:r>
              <a:rPr sz="2200" spc="-75" dirty="0">
                <a:latin typeface="Microsoft Sans Serif"/>
                <a:cs typeface="Microsoft Sans Serif"/>
              </a:rPr>
              <a:t>i</a:t>
            </a:r>
            <a:r>
              <a:rPr sz="2200" spc="-385" dirty="0">
                <a:latin typeface="Microsoft Sans Serif"/>
                <a:cs typeface="Microsoft Sans Serif"/>
              </a:rPr>
              <a:t>s</a:t>
            </a:r>
            <a:r>
              <a:rPr sz="2200" spc="-130" dirty="0"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943" y="0"/>
            <a:ext cx="463905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466344"/>
            <a:ext cx="7062216" cy="39563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136" y="4572000"/>
            <a:ext cx="7059295" cy="1963420"/>
          </a:xfrm>
          <a:prstGeom prst="rect">
            <a:avLst/>
          </a:prstGeom>
          <a:solidFill>
            <a:srgbClr val="394B5E"/>
          </a:solidFill>
        </p:spPr>
        <p:txBody>
          <a:bodyPr vert="horz" wrap="square" lIns="0" tIns="527685" rIns="0" bIns="0" rtlCol="0">
            <a:spAutoFit/>
          </a:bodyPr>
          <a:lstStyle/>
          <a:p>
            <a:pPr marL="829310">
              <a:lnSpc>
                <a:spcPct val="100000"/>
              </a:lnSpc>
              <a:spcBef>
                <a:spcPts val="4155"/>
              </a:spcBef>
            </a:pPr>
            <a:r>
              <a:rPr sz="5000" spc="-9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5000" spc="-10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50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86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10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5000" spc="-10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00" spc="-985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sz="5000" spc="-13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000" spc="-10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spc="-10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10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spc="-101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50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spc="-10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5000" spc="-10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spc="-915" dirty="0">
                <a:solidFill>
                  <a:srgbClr val="FFFFFF"/>
                </a:solidFill>
                <a:latin typeface="Trebuchet MS"/>
                <a:cs typeface="Trebuchet MS"/>
              </a:rPr>
              <a:t>MM</a:t>
            </a:r>
            <a:r>
              <a:rPr sz="5000" spc="-10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5000" spc="-1019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000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000" spc="-12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000" spc="-103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4656" y="323088"/>
            <a:ext cx="4334510" cy="621220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imes New Roman"/>
              <a:cs typeface="Times New Roman"/>
            </a:endParaRPr>
          </a:p>
          <a:p>
            <a:pPr marL="816610" indent="-229235">
              <a:lnSpc>
                <a:spcPct val="100000"/>
              </a:lnSpc>
              <a:buClr>
                <a:srgbClr val="1CACE3"/>
              </a:buClr>
              <a:buSzPct val="127272"/>
              <a:buChar char="•"/>
              <a:tabLst>
                <a:tab pos="817244" algn="l"/>
              </a:tabLst>
            </a:pP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Facilitate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introductions</a:t>
            </a:r>
            <a:endParaRPr sz="2200">
              <a:latin typeface="Microsoft Sans Serif"/>
              <a:cs typeface="Microsoft Sans Serif"/>
            </a:endParaRPr>
          </a:p>
          <a:p>
            <a:pPr marL="816610" indent="-229235">
              <a:lnSpc>
                <a:spcPts val="2510"/>
              </a:lnSpc>
              <a:spcBef>
                <a:spcPts val="745"/>
              </a:spcBef>
              <a:buClr>
                <a:srgbClr val="1CACE3"/>
              </a:buClr>
              <a:buSzPct val="127272"/>
              <a:buChar char="•"/>
              <a:tabLst>
                <a:tab pos="817244" algn="l"/>
              </a:tabLst>
            </a:pP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Greet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debaters</a:t>
            </a:r>
            <a:endParaRPr sz="2200">
              <a:latin typeface="Microsoft Sans Serif"/>
              <a:cs typeface="Microsoft Sans Serif"/>
            </a:endParaRPr>
          </a:p>
          <a:p>
            <a:pPr marL="816610">
              <a:lnSpc>
                <a:spcPts val="2510"/>
              </a:lnSpc>
            </a:pP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throughout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day</a:t>
            </a:r>
            <a:endParaRPr sz="2200">
              <a:latin typeface="Microsoft Sans Serif"/>
              <a:cs typeface="Microsoft Sans Serif"/>
            </a:endParaRPr>
          </a:p>
          <a:p>
            <a:pPr marL="816610" indent="-229235">
              <a:lnSpc>
                <a:spcPct val="100000"/>
              </a:lnSpc>
              <a:spcBef>
                <a:spcPts val="745"/>
              </a:spcBef>
              <a:buClr>
                <a:srgbClr val="1CACE3"/>
              </a:buClr>
              <a:buSzPct val="127272"/>
              <a:buChar char="•"/>
              <a:tabLst>
                <a:tab pos="817244" algn="l"/>
              </a:tabLst>
            </a:pPr>
            <a:r>
              <a:rPr sz="22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iste</a:t>
            </a:r>
            <a:r>
              <a:rPr sz="22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ti</a:t>
            </a:r>
            <a:r>
              <a:rPr sz="2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ely</a:t>
            </a:r>
            <a:endParaRPr sz="2200">
              <a:latin typeface="Microsoft Sans Serif"/>
              <a:cs typeface="Microsoft Sans Serif"/>
            </a:endParaRPr>
          </a:p>
          <a:p>
            <a:pPr marL="816610" indent="-229235">
              <a:lnSpc>
                <a:spcPts val="2510"/>
              </a:lnSpc>
              <a:spcBef>
                <a:spcPts val="720"/>
              </a:spcBef>
              <a:buClr>
                <a:srgbClr val="1CACE3"/>
              </a:buClr>
              <a:buSzPct val="127272"/>
              <a:buChar char="•"/>
              <a:tabLst>
                <a:tab pos="817244" algn="l"/>
              </a:tabLst>
            </a:pPr>
            <a:r>
              <a:rPr sz="22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eac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tio</a:t>
            </a:r>
            <a:r>
              <a:rPr sz="2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endParaRPr sz="2200">
              <a:latin typeface="Microsoft Sans Serif"/>
              <a:cs typeface="Microsoft Sans Serif"/>
            </a:endParaRPr>
          </a:p>
          <a:p>
            <a:pPr marL="816610">
              <a:lnSpc>
                <a:spcPts val="2510"/>
              </a:lnSpc>
            </a:pPr>
            <a:r>
              <a:rPr sz="22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tude</a:t>
            </a:r>
            <a:r>
              <a:rPr sz="2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’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2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2200">
              <a:latin typeface="Microsoft Sans Serif"/>
              <a:cs typeface="Microsoft Sans Serif"/>
            </a:endParaRPr>
          </a:p>
          <a:p>
            <a:pPr marL="816610" indent="-229235">
              <a:lnSpc>
                <a:spcPts val="2510"/>
              </a:lnSpc>
              <a:spcBef>
                <a:spcPts val="745"/>
              </a:spcBef>
              <a:buClr>
                <a:srgbClr val="1CACE3"/>
              </a:buClr>
              <a:buSzPct val="127272"/>
              <a:buChar char="•"/>
              <a:tabLst>
                <a:tab pos="817244" algn="l"/>
              </a:tabLst>
            </a:pPr>
            <a:r>
              <a:rPr sz="22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2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dents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endParaRPr sz="2200">
              <a:latin typeface="Microsoft Sans Serif"/>
              <a:cs typeface="Microsoft Sans Serif"/>
            </a:endParaRPr>
          </a:p>
          <a:p>
            <a:pPr marL="816610">
              <a:lnSpc>
                <a:spcPts val="2510"/>
              </a:lnSpc>
            </a:pP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celebrate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growth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4878" y="1843862"/>
            <a:ext cx="1271270" cy="6642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10"/>
              </a:spcBef>
            </a:pPr>
            <a:r>
              <a:rPr sz="2200" b="1" dirty="0">
                <a:latin typeface="Times New Roman"/>
                <a:cs typeface="Times New Roman"/>
              </a:rPr>
              <a:t>During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200" b="1" spc="5" dirty="0">
                <a:latin typeface="Times New Roman"/>
                <a:cs typeface="Times New Roman"/>
              </a:rPr>
              <a:t>the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Round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7175" y="2716300"/>
            <a:ext cx="1572895" cy="137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100"/>
              </a:lnSpc>
              <a:spcBef>
                <a:spcPts val="95"/>
              </a:spcBef>
            </a:pPr>
            <a:r>
              <a:rPr sz="2000" b="1" spc="-25" dirty="0">
                <a:latin typeface="Times New Roman"/>
                <a:cs typeface="Times New Roman"/>
              </a:rPr>
              <a:t>Keep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time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Listen </a:t>
            </a:r>
            <a:r>
              <a:rPr sz="2000" b="1" spc="-30" dirty="0">
                <a:latin typeface="Times New Roman"/>
                <a:cs typeface="Times New Roman"/>
              </a:rPr>
              <a:t>actively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Take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notes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8767" y="1836800"/>
            <a:ext cx="1271905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sz="2200" b="1" spc="-85" dirty="0">
                <a:latin typeface="Times New Roman"/>
                <a:cs typeface="Times New Roman"/>
              </a:rPr>
              <a:t>After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200" b="1" spc="5" dirty="0">
                <a:latin typeface="Times New Roman"/>
                <a:cs typeface="Times New Roman"/>
              </a:rPr>
              <a:t>the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Round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4293" y="2764281"/>
            <a:ext cx="2167890" cy="18783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351155">
              <a:lnSpc>
                <a:spcPct val="90000"/>
              </a:lnSpc>
              <a:spcBef>
                <a:spcPts val="330"/>
              </a:spcBef>
            </a:pPr>
            <a:r>
              <a:rPr sz="2000" b="1" spc="-35" dirty="0">
                <a:latin typeface="Times New Roman"/>
                <a:cs typeface="Times New Roman"/>
              </a:rPr>
              <a:t>Congratulate 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students </a:t>
            </a:r>
            <a:r>
              <a:rPr sz="2000" b="1" spc="-25" dirty="0">
                <a:latin typeface="Times New Roman"/>
                <a:cs typeface="Times New Roman"/>
              </a:rPr>
              <a:t>but </a:t>
            </a:r>
            <a:r>
              <a:rPr sz="2000" b="1" spc="70" dirty="0">
                <a:latin typeface="Times New Roman"/>
                <a:cs typeface="Times New Roman"/>
              </a:rPr>
              <a:t>DO </a:t>
            </a:r>
            <a:r>
              <a:rPr sz="2000" b="1" spc="-490" dirty="0">
                <a:latin typeface="Times New Roman"/>
                <a:cs typeface="Times New Roman"/>
              </a:rPr>
              <a:t> </a:t>
            </a:r>
            <a:r>
              <a:rPr sz="2000" b="1" spc="80" dirty="0">
                <a:latin typeface="Times New Roman"/>
                <a:cs typeface="Times New Roman"/>
              </a:rPr>
              <a:t>NOT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give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verbal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feedback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155"/>
              </a:spcBef>
            </a:pPr>
            <a:r>
              <a:rPr sz="2000" b="1" spc="10" dirty="0">
                <a:latin typeface="Times New Roman"/>
                <a:cs typeface="Times New Roman"/>
              </a:rPr>
              <a:t>Determine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winner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b="1" spc="-25" dirty="0">
                <a:latin typeface="Times New Roman"/>
                <a:cs typeface="Times New Roman"/>
              </a:rPr>
              <a:t>and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write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an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Times New Roman"/>
                <a:cs typeface="Times New Roman"/>
              </a:rPr>
              <a:t>RFD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95"/>
              </a:spcBef>
            </a:pPr>
            <a:r>
              <a:rPr dirty="0"/>
              <a:t>YOUR</a:t>
            </a:r>
            <a:r>
              <a:rPr spc="240" dirty="0"/>
              <a:t> </a:t>
            </a:r>
            <a:r>
              <a:rPr spc="95" dirty="0"/>
              <a:t>RESPONSIBILITIES</a:t>
            </a:r>
            <a:r>
              <a:rPr spc="295" dirty="0"/>
              <a:t> </a:t>
            </a:r>
            <a:r>
              <a:rPr spc="-140" dirty="0"/>
              <a:t>AS</a:t>
            </a:r>
            <a:r>
              <a:rPr spc="220" dirty="0"/>
              <a:t> </a:t>
            </a:r>
            <a:r>
              <a:rPr spc="-215" dirty="0"/>
              <a:t>A</a:t>
            </a:r>
            <a:r>
              <a:rPr spc="185" dirty="0"/>
              <a:t> </a:t>
            </a:r>
            <a:r>
              <a:rPr spc="45" dirty="0"/>
              <a:t>JUDGE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3830" y="2874086"/>
            <a:ext cx="2292985" cy="15557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36195">
              <a:lnSpc>
                <a:spcPts val="2160"/>
              </a:lnSpc>
              <a:spcBef>
                <a:spcPts val="365"/>
              </a:spcBef>
            </a:pPr>
            <a:r>
              <a:rPr sz="2000" b="1" spc="40" dirty="0">
                <a:latin typeface="Times New Roman"/>
                <a:cs typeface="Times New Roman"/>
              </a:rPr>
              <a:t>Head </a:t>
            </a:r>
            <a:r>
              <a:rPr sz="2000" b="1" spc="-5" dirty="0">
                <a:latin typeface="Times New Roman"/>
                <a:cs typeface="Times New Roman"/>
              </a:rPr>
              <a:t>to the </a:t>
            </a:r>
            <a:r>
              <a:rPr sz="2000" b="1" spc="-25" dirty="0">
                <a:latin typeface="Times New Roman"/>
                <a:cs typeface="Times New Roman"/>
              </a:rPr>
              <a:t>room 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number </a:t>
            </a:r>
            <a:r>
              <a:rPr sz="2000" b="1" spc="-5" dirty="0">
                <a:latin typeface="Times New Roman"/>
                <a:cs typeface="Times New Roman"/>
              </a:rPr>
              <a:t>indicated </a:t>
            </a:r>
            <a:r>
              <a:rPr sz="2000" b="1" spc="10" dirty="0">
                <a:latin typeface="Times New Roman"/>
                <a:cs typeface="Times New Roman"/>
              </a:rPr>
              <a:t>on </a:t>
            </a:r>
            <a:r>
              <a:rPr sz="2000" b="1" spc="-490" dirty="0">
                <a:latin typeface="Times New Roman"/>
                <a:cs typeface="Times New Roman"/>
              </a:rPr>
              <a:t> </a:t>
            </a:r>
            <a:r>
              <a:rPr sz="2000" b="1" spc="-80" dirty="0">
                <a:latin typeface="Times New Roman"/>
                <a:cs typeface="Times New Roman"/>
              </a:rPr>
              <a:t>your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text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40"/>
              </a:spcBef>
            </a:pPr>
            <a:r>
              <a:rPr sz="2000" b="1" spc="10" dirty="0">
                <a:latin typeface="Times New Roman"/>
                <a:cs typeface="Times New Roman"/>
              </a:rPr>
              <a:t>Open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75" dirty="0">
                <a:latin typeface="Times New Roman"/>
                <a:cs typeface="Times New Roman"/>
              </a:rPr>
              <a:t>your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ballot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latin typeface="Times New Roman"/>
                <a:cs typeface="Times New Roman"/>
              </a:rPr>
              <a:t>press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“Start</a:t>
            </a:r>
            <a:r>
              <a:rPr sz="2000" b="1" spc="-20" dirty="0">
                <a:latin typeface="Times New Roman"/>
                <a:cs typeface="Times New Roman"/>
              </a:rPr>
              <a:t> Round”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2497" y="1849627"/>
            <a:ext cx="1273175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sz="2200" b="1" spc="-10" dirty="0">
                <a:latin typeface="Times New Roman"/>
                <a:cs typeface="Times New Roman"/>
              </a:rPr>
              <a:t>Before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200" b="1" spc="5" dirty="0">
                <a:latin typeface="Times New Roman"/>
                <a:cs typeface="Times New Roman"/>
              </a:rPr>
              <a:t>the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Round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934</Words>
  <Application>Microsoft Office PowerPoint</Application>
  <PresentationFormat>Widescreen</PresentationFormat>
  <Paragraphs>176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Microsoft Sans Serif</vt:lpstr>
      <vt:lpstr>Times New Roman</vt:lpstr>
      <vt:lpstr>Trebuchet MS</vt:lpstr>
      <vt:lpstr>Wingdings</vt:lpstr>
      <vt:lpstr>Office Theme</vt:lpstr>
      <vt:lpstr>JUDGING LINCOLN DOUGLAS</vt:lpstr>
      <vt:lpstr>PowerPoint Presentation</vt:lpstr>
      <vt:lpstr>PowerPoint Presentation</vt:lpstr>
      <vt:lpstr>GOALS</vt:lpstr>
      <vt:lpstr>1. THE BASICS OF LINCOLN DOUGLAS DEBATE</vt:lpstr>
      <vt:lpstr>THE BASICS OF A LINCOLN-  DOUGLAS DEBATE</vt:lpstr>
      <vt:lpstr>THE BASICS OF LINCOLN-DOUGLAS  DEBATE: TWO JUDGE DUTIES</vt:lpstr>
      <vt:lpstr>PowerPoint Presentation</vt:lpstr>
      <vt:lpstr>YOUR RESPONSIBILITIES AS A JUDGE</vt:lpstr>
      <vt:lpstr>2. HOW TO CHOOSE A WINNER</vt:lpstr>
      <vt:lpstr>THE RESOLUTION</vt:lpstr>
      <vt:lpstr>THE TEAMS</vt:lpstr>
      <vt:lpstr>ONLINE DEBATE!</vt:lpstr>
      <vt:lpstr>PowerPoint Presentation</vt:lpstr>
      <vt:lpstr>DETERMINING A WINNER</vt:lpstr>
      <vt:lpstr>COMMON HABITS IN NEW DEBATERS</vt:lpstr>
      <vt:lpstr>MORE EXPERIENCED DEBATERS</vt:lpstr>
      <vt:lpstr>4. HOW TO FILL OUT A BALLOT</vt:lpstr>
      <vt:lpstr>HOW TO FILL OUT A BALLOT</vt:lpstr>
      <vt:lpstr>HOW TO FILL OUT  A BALLOT</vt:lpstr>
      <vt:lpstr>HOW TO FILL OUT  A BALLOT</vt:lpstr>
      <vt:lpstr>PowerPoint Presentation</vt:lpstr>
      <vt:lpstr>WRITING A REASON FOR DECISION (RFD)</vt:lpstr>
      <vt:lpstr>POSITIVE  FRAMING…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JUDGING LINCOLN DOUGLAS</dc:title>
  <dc:creator>JManuel</dc:creator>
  <cp:lastModifiedBy>Jenet Manuel</cp:lastModifiedBy>
  <cp:revision>1</cp:revision>
  <dcterms:created xsi:type="dcterms:W3CDTF">2023-09-12T19:42:19Z</dcterms:created>
  <dcterms:modified xsi:type="dcterms:W3CDTF">2023-09-12T19:43:36Z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2023-09-12T00:00:00Z</vt:filetime>
  </property>
</Properties>
</file>