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Garamond" panose="02020404030301010803" pitchFamily="18" charset="0"/>
      <p:regular r:id="rId34"/>
      <p:bold r:id="rId35"/>
      <p:italic r:id="rId36"/>
      <p:boldItalic r:id="rId37"/>
    </p:embeddedFont>
    <p:embeddedFont>
      <p:font typeface="Open Sans" panose="020B0606030504020204" pitchFamily="34"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k25kvpsKGATBP1Z5Bv2yKn9owJ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F298BD4-2349-4766-A937-593C137916CA}">
  <a:tblStyle styleId="{5F298BD4-2349-4766-A937-593C137916CA}" styleName="Table_0">
    <a:wholeTbl>
      <a:tcTxStyle b="off" i="off">
        <a:font>
          <a:latin typeface="Tw Cen MT"/>
          <a:ea typeface="Tw Cen MT"/>
          <a:cs typeface="Tw Cen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1FA"/>
          </a:solidFill>
        </a:fill>
      </a:tcStyle>
    </a:wholeTbl>
    <a:band1H>
      <a:tcTxStyle/>
      <a:tcStyle>
        <a:tcBdr/>
        <a:fill>
          <a:solidFill>
            <a:srgbClr val="CBE2F5"/>
          </a:solidFill>
        </a:fill>
      </a:tcStyle>
    </a:band1H>
    <a:band2H>
      <a:tcTxStyle/>
      <a:tcStyle>
        <a:tcBdr/>
      </a:tcStyle>
    </a:band2H>
    <a:band1V>
      <a:tcTxStyle/>
      <a:tcStyle>
        <a:tcBdr/>
        <a:fill>
          <a:solidFill>
            <a:srgbClr val="CBE2F5"/>
          </a:solidFill>
        </a:fill>
      </a:tcStyle>
    </a:band1V>
    <a:band2V>
      <a:tcTxStyle/>
      <a:tcStyle>
        <a:tcBdr/>
      </a:tcStyle>
    </a:band2V>
    <a:lastCol>
      <a:tcTxStyle b="on" i="off">
        <a:font>
          <a:latin typeface="Tw Cen MT"/>
          <a:ea typeface="Tw Cen MT"/>
          <a:cs typeface="Tw Cen MT"/>
        </a:font>
        <a:schemeClr val="lt1"/>
      </a:tcTxStyle>
      <a:tcStyle>
        <a:tcBdr/>
        <a:fill>
          <a:solidFill>
            <a:schemeClr val="accent1"/>
          </a:solidFill>
        </a:fill>
      </a:tcStyle>
    </a:lastCol>
    <a:firstCol>
      <a:tcTxStyle b="on" i="off">
        <a:font>
          <a:latin typeface="Tw Cen MT"/>
          <a:ea typeface="Tw Cen MT"/>
          <a:cs typeface="Tw Cen MT"/>
        </a:font>
        <a:schemeClr val="lt1"/>
      </a:tcTxStyle>
      <a:tcStyle>
        <a:tcBdr/>
        <a:fill>
          <a:solidFill>
            <a:schemeClr val="accent1"/>
          </a:solidFill>
        </a:fill>
      </a:tcStyle>
    </a:firstCol>
    <a:lastRow>
      <a:tcTxStyle b="on" i="off">
        <a:font>
          <a:latin typeface="Tw Cen MT"/>
          <a:ea typeface="Tw Cen MT"/>
          <a:cs typeface="Tw Cen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w Cen MT"/>
          <a:ea typeface="Tw Cen MT"/>
          <a:cs typeface="Tw Cen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64"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3: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08" name="Google Shape;208;p13: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8: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65" name="Google Shape;165;p8: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sp>
        <p:nvSpPr>
          <p:cNvPr id="17" name="Google Shape;17;p28"/>
          <p:cNvSpPr/>
          <p:nvPr/>
        </p:nvSpPr>
        <p:spPr>
          <a:xfrm>
            <a:off x="0" y="0"/>
            <a:ext cx="12192000" cy="4572001"/>
          </a:xfrm>
          <a:prstGeom prst="rect">
            <a:avLst/>
          </a:prstGeom>
          <a:solidFill>
            <a:srgbClr val="148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8"/>
          <p:cNvSpPr/>
          <p:nvPr/>
        </p:nvSpPr>
        <p:spPr>
          <a:xfrm>
            <a:off x="-1" y="0"/>
            <a:ext cx="12192000" cy="4572001"/>
          </a:xfrm>
          <a:custGeom>
            <a:avLst/>
            <a:gdLst/>
            <a:ahLst/>
            <a:cxnLst/>
            <a:rect l="l" t="t" r="r" b="b"/>
            <a:pathLst>
              <a:path w="12192000" h="4572001" extrusionOk="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8"/>
          <p:cNvSpPr txBox="1">
            <a:spLocks noGrp="1"/>
          </p:cNvSpPr>
          <p:nvPr>
            <p:ph type="ctrTitle"/>
          </p:nvPr>
        </p:nvSpPr>
        <p:spPr>
          <a:xfrm>
            <a:off x="457200" y="4960137"/>
            <a:ext cx="7772400" cy="146304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0C0C0C"/>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8"/>
          <p:cNvSpPr txBox="1">
            <a:spLocks noGrp="1"/>
          </p:cNvSpPr>
          <p:nvPr>
            <p:ph type="subTitle" idx="1"/>
          </p:nvPr>
        </p:nvSpPr>
        <p:spPr>
          <a:xfrm>
            <a:off x="8610600" y="4960137"/>
            <a:ext cx="3200400" cy="146304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800"/>
              <a:buNone/>
              <a:defRPr sz="1800">
                <a:solidFill>
                  <a:srgbClr val="0C0C0C"/>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sp>
        <p:nvSpPr>
          <p:cNvPr id="21" name="Google Shape;21;p28"/>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8"/>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8"/>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24" name="Google Shape;24;p28"/>
          <p:cNvCxnSpPr/>
          <p:nvPr/>
        </p:nvCxnSpPr>
        <p:spPr>
          <a:xfrm rot="10800000">
            <a:off x="8386843" y="5264106"/>
            <a:ext cx="0" cy="914400"/>
          </a:xfrm>
          <a:prstGeom prst="straightConnector1">
            <a:avLst/>
          </a:prstGeom>
          <a:noFill/>
          <a:ln w="19050" cap="flat" cmpd="sng">
            <a:solidFill>
              <a:srgbClr val="1482AB"/>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9"/>
          <p:cNvSpPr txBox="1">
            <a:spLocks noGrp="1"/>
          </p:cNvSpPr>
          <p:nvPr>
            <p:ph type="body" idx="1"/>
          </p:nvPr>
        </p:nvSpPr>
        <p:spPr>
          <a:xfrm rot="5400000">
            <a:off x="3872484" y="-562356"/>
            <a:ext cx="4023360" cy="9720073"/>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3" name="Google Shape;83;p39"/>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9"/>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9"/>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40"/>
          <p:cNvSpPr txBox="1">
            <a:spLocks noGrp="1"/>
          </p:cNvSpPr>
          <p:nvPr>
            <p:ph type="title"/>
          </p:nvPr>
        </p:nvSpPr>
        <p:spPr>
          <a:xfrm rot="5400000">
            <a:off x="7334251" y="2152650"/>
            <a:ext cx="5410200" cy="2628900"/>
          </a:xfrm>
          <a:prstGeom prst="rect">
            <a:avLst/>
          </a:prstGeom>
          <a:noFill/>
          <a:ln>
            <a:noFill/>
          </a:ln>
        </p:spPr>
        <p:txBody>
          <a:bodyPr spcFirstLastPara="1" wrap="square" lIns="45700" tIns="91425" rIns="45700" bIns="91425" anchor="ctr" anchorCtr="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40"/>
          <p:cNvSpPr txBox="1">
            <a:spLocks noGrp="1"/>
          </p:cNvSpPr>
          <p:nvPr>
            <p:ph type="body" idx="1"/>
          </p:nvPr>
        </p:nvSpPr>
        <p:spPr>
          <a:xfrm rot="5400000">
            <a:off x="2076451" y="-323850"/>
            <a:ext cx="5410200" cy="758190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9" name="Google Shape;89;p40"/>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40"/>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40"/>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92" name="Google Shape;92;p40"/>
          <p:cNvCxnSpPr/>
          <p:nvPr/>
        </p:nvCxnSpPr>
        <p:spPr>
          <a:xfrm rot="10800000">
            <a:off x="10058400" y="59263"/>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p31"/>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31"/>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3" name="Google Shape;103;p31"/>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1"/>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1"/>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9"/>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9"/>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8" name="Google Shape;28;p29"/>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9"/>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9"/>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1"/>
        <p:cNvGrpSpPr/>
        <p:nvPr/>
      </p:nvGrpSpPr>
      <p:grpSpPr>
        <a:xfrm>
          <a:off x="0" y="0"/>
          <a:ext cx="0" cy="0"/>
          <a:chOff x="0" y="0"/>
          <a:chExt cx="0" cy="0"/>
        </a:xfrm>
      </p:grpSpPr>
      <p:sp>
        <p:nvSpPr>
          <p:cNvPr id="32" name="Google Shape;32;p32"/>
          <p:cNvSpPr/>
          <p:nvPr/>
        </p:nvSpPr>
        <p:spPr>
          <a:xfrm>
            <a:off x="0" y="0"/>
            <a:ext cx="12192000" cy="4572001"/>
          </a:xfrm>
          <a:prstGeom prst="rect">
            <a:avLst/>
          </a:prstGeom>
          <a:solidFill>
            <a:srgbClr val="1D9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2"/>
          <p:cNvSpPr/>
          <p:nvPr/>
        </p:nvSpPr>
        <p:spPr>
          <a:xfrm>
            <a:off x="-1" y="0"/>
            <a:ext cx="12192000" cy="4572001"/>
          </a:xfrm>
          <a:custGeom>
            <a:avLst/>
            <a:gdLst/>
            <a:ahLst/>
            <a:cxnLst/>
            <a:rect l="l" t="t" r="r" b="b"/>
            <a:pathLst>
              <a:path w="12192000" h="4572001" extrusionOk="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2"/>
          <p:cNvSpPr txBox="1">
            <a:spLocks noGrp="1"/>
          </p:cNvSpPr>
          <p:nvPr>
            <p:ph type="title"/>
          </p:nvPr>
        </p:nvSpPr>
        <p:spPr>
          <a:xfrm>
            <a:off x="457200" y="4960137"/>
            <a:ext cx="7772400" cy="146304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0C0C0C"/>
              </a:buClr>
              <a:buSzPts val="5000"/>
              <a:buFont typeface="Twentieth Century"/>
              <a:buNone/>
              <a:defRPr sz="5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2"/>
          <p:cNvSpPr txBox="1">
            <a:spLocks noGrp="1"/>
          </p:cNvSpPr>
          <p:nvPr>
            <p:ph type="body" idx="1"/>
          </p:nvPr>
        </p:nvSpPr>
        <p:spPr>
          <a:xfrm>
            <a:off x="8610600" y="4960137"/>
            <a:ext cx="3200400" cy="146304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800"/>
              <a:buNone/>
              <a:defRPr sz="1800">
                <a:solidFill>
                  <a:srgbClr val="0C0C0C"/>
                </a:solidFill>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36" name="Google Shape;36;p32"/>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2"/>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2"/>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39" name="Google Shape;39;p32"/>
          <p:cNvCxnSpPr/>
          <p:nvPr/>
        </p:nvCxnSpPr>
        <p:spPr>
          <a:xfrm rot="10800000">
            <a:off x="8386843" y="5264106"/>
            <a:ext cx="0" cy="914400"/>
          </a:xfrm>
          <a:prstGeom prst="straightConnector1">
            <a:avLst/>
          </a:prstGeom>
          <a:noFill/>
          <a:ln w="19050" cap="flat" cmpd="sng">
            <a:solidFill>
              <a:srgbClr val="1482AB"/>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33"/>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3"/>
          <p:cNvSpPr txBox="1">
            <a:spLocks noGrp="1"/>
          </p:cNvSpPr>
          <p:nvPr>
            <p:ph type="body" idx="1"/>
          </p:nvPr>
        </p:nvSpPr>
        <p:spPr>
          <a:xfrm>
            <a:off x="1024127" y="2286000"/>
            <a:ext cx="4754880" cy="402336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3" name="Google Shape;43;p33"/>
          <p:cNvSpPr txBox="1">
            <a:spLocks noGrp="1"/>
          </p:cNvSpPr>
          <p:nvPr>
            <p:ph type="body" idx="2"/>
          </p:nvPr>
        </p:nvSpPr>
        <p:spPr>
          <a:xfrm>
            <a:off x="5989320" y="2286000"/>
            <a:ext cx="4754880" cy="402336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4" name="Google Shape;44;p33"/>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3"/>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3"/>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34"/>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34"/>
          <p:cNvSpPr txBox="1">
            <a:spLocks noGrp="1"/>
          </p:cNvSpPr>
          <p:nvPr>
            <p:ph type="body" idx="1"/>
          </p:nvPr>
        </p:nvSpPr>
        <p:spPr>
          <a:xfrm>
            <a:off x="1024128" y="2179636"/>
            <a:ext cx="4754880" cy="822960"/>
          </a:xfrm>
          <a:prstGeom prst="rect">
            <a:avLst/>
          </a:prstGeom>
          <a:noFill/>
          <a:ln>
            <a:noFill/>
          </a:ln>
        </p:spPr>
        <p:txBody>
          <a:bodyPr spcFirstLastPara="1" wrap="square" lIns="137150" tIns="45700" rIns="137150" bIns="45700" anchor="ctr" anchorCtr="0">
            <a:normAutofit/>
          </a:bodyPr>
          <a:lstStyle>
            <a:lvl1pPr marL="457200" lvl="0" indent="-228600" algn="l">
              <a:lnSpc>
                <a:spcPct val="90000"/>
              </a:lnSpc>
              <a:spcBef>
                <a:spcPts val="0"/>
              </a:spcBef>
              <a:spcAft>
                <a:spcPts val="0"/>
              </a:spcAft>
              <a:buSzPts val="2300"/>
              <a:buNone/>
              <a:defRPr sz="2300" b="0" cap="none">
                <a:solidFill>
                  <a:schemeClr val="accent1"/>
                </a:solidFill>
                <a:latin typeface="Twentieth Century"/>
                <a:ea typeface="Twentieth Century"/>
                <a:cs typeface="Twentieth Century"/>
                <a:sym typeface="Twentieth Century"/>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0" name="Google Shape;50;p34"/>
          <p:cNvSpPr txBox="1">
            <a:spLocks noGrp="1"/>
          </p:cNvSpPr>
          <p:nvPr>
            <p:ph type="body" idx="2"/>
          </p:nvPr>
        </p:nvSpPr>
        <p:spPr>
          <a:xfrm>
            <a:off x="1024128" y="2967788"/>
            <a:ext cx="4754880" cy="3341572"/>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1" name="Google Shape;51;p34"/>
          <p:cNvSpPr txBox="1">
            <a:spLocks noGrp="1"/>
          </p:cNvSpPr>
          <p:nvPr>
            <p:ph type="body" idx="3"/>
          </p:nvPr>
        </p:nvSpPr>
        <p:spPr>
          <a:xfrm>
            <a:off x="5990888" y="2179636"/>
            <a:ext cx="4754880" cy="822960"/>
          </a:xfrm>
          <a:prstGeom prst="rect">
            <a:avLst/>
          </a:prstGeom>
          <a:noFill/>
          <a:ln>
            <a:noFill/>
          </a:ln>
        </p:spPr>
        <p:txBody>
          <a:bodyPr spcFirstLastPara="1" wrap="square" lIns="137150" tIns="45700" rIns="137150" bIns="45700" anchor="ctr" anchorCtr="0">
            <a:normAutofit/>
          </a:bodyPr>
          <a:lstStyle>
            <a:lvl1pPr marL="457200" lvl="0" indent="-228600" algn="l">
              <a:lnSpc>
                <a:spcPct val="90000"/>
              </a:lnSpc>
              <a:spcBef>
                <a:spcPts val="0"/>
              </a:spcBef>
              <a:spcAft>
                <a:spcPts val="0"/>
              </a:spcAft>
              <a:buSzPts val="2300"/>
              <a:buNone/>
              <a:defRPr sz="2300" b="0" cap="none">
                <a:solidFill>
                  <a:schemeClr val="accent1"/>
                </a:solidFill>
                <a:latin typeface="Twentieth Century"/>
                <a:ea typeface="Twentieth Century"/>
                <a:cs typeface="Twentieth Century"/>
                <a:sym typeface="Twentieth Century"/>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2" name="Google Shape;52;p34"/>
          <p:cNvSpPr txBox="1">
            <a:spLocks noGrp="1"/>
          </p:cNvSpPr>
          <p:nvPr>
            <p:ph type="body" idx="4"/>
          </p:nvPr>
        </p:nvSpPr>
        <p:spPr>
          <a:xfrm>
            <a:off x="5990888" y="2967788"/>
            <a:ext cx="4754880" cy="3341572"/>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3" name="Google Shape;53;p34"/>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4"/>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4"/>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35"/>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35"/>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5"/>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5"/>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1"/>
        <p:cNvGrpSpPr/>
        <p:nvPr/>
      </p:nvGrpSpPr>
      <p:grpSpPr>
        <a:xfrm>
          <a:off x="0" y="0"/>
          <a:ext cx="0" cy="0"/>
          <a:chOff x="0" y="0"/>
          <a:chExt cx="0" cy="0"/>
        </a:xfrm>
      </p:grpSpPr>
      <p:sp>
        <p:nvSpPr>
          <p:cNvPr id="62" name="Google Shape;62;p36"/>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1024128" y="471509"/>
            <a:ext cx="4389120" cy="1737360"/>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4000"/>
              <a:buFont typeface="Twentieth Centur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7"/>
          <p:cNvSpPr txBox="1">
            <a:spLocks noGrp="1"/>
          </p:cNvSpPr>
          <p:nvPr>
            <p:ph type="body" idx="1"/>
          </p:nvPr>
        </p:nvSpPr>
        <p:spPr>
          <a:xfrm>
            <a:off x="5715000" y="822960"/>
            <a:ext cx="5678424" cy="5184648"/>
          </a:xfrm>
          <a:prstGeom prst="rect">
            <a:avLst/>
          </a:prstGeom>
          <a:noFill/>
          <a:ln>
            <a:noFill/>
          </a:ln>
        </p:spPr>
        <p:txBody>
          <a:bodyPr spcFirstLastPara="1" wrap="square" lIns="45700" tIns="45700" rIns="45700" bIns="45700" anchor="t" anchorCtr="0">
            <a:normAutofit/>
          </a:bodyPr>
          <a:lstStyle>
            <a:lvl1pPr marL="457200" lvl="0" indent="-381000" algn="l">
              <a:lnSpc>
                <a:spcPct val="90000"/>
              </a:lnSpc>
              <a:spcBef>
                <a:spcPts val="1200"/>
              </a:spcBef>
              <a:spcAft>
                <a:spcPts val="0"/>
              </a:spcAft>
              <a:buSzPts val="2400"/>
              <a:buChar char=" "/>
              <a:defRPr sz="2400"/>
            </a:lvl1pPr>
            <a:lvl2pPr marL="914400" lvl="1" indent="-355600" algn="l">
              <a:lnSpc>
                <a:spcPct val="90000"/>
              </a:lnSpc>
              <a:spcBef>
                <a:spcPts val="200"/>
              </a:spcBef>
              <a:spcAft>
                <a:spcPts val="0"/>
              </a:spcAft>
              <a:buSzPts val="2000"/>
              <a:buChar char="🢝"/>
              <a:defRPr sz="2000"/>
            </a:lvl2pPr>
            <a:lvl3pPr marL="1371600" lvl="2" indent="-330200" algn="l">
              <a:lnSpc>
                <a:spcPct val="90000"/>
              </a:lnSpc>
              <a:spcBef>
                <a:spcPts val="400"/>
              </a:spcBef>
              <a:spcAft>
                <a:spcPts val="0"/>
              </a:spcAft>
              <a:buSzPts val="1600"/>
              <a:buChar char="🢝"/>
              <a:defRPr sz="1600"/>
            </a:lvl3pPr>
            <a:lvl4pPr marL="1828800" lvl="3" indent="-330200" algn="l">
              <a:lnSpc>
                <a:spcPct val="90000"/>
              </a:lnSpc>
              <a:spcBef>
                <a:spcPts val="400"/>
              </a:spcBef>
              <a:spcAft>
                <a:spcPts val="0"/>
              </a:spcAft>
              <a:buSzPts val="1600"/>
              <a:buChar char="🢝"/>
              <a:defRPr sz="1600"/>
            </a:lvl4pPr>
            <a:lvl5pPr marL="2286000" lvl="4" indent="-330200" algn="l">
              <a:lnSpc>
                <a:spcPct val="90000"/>
              </a:lnSpc>
              <a:spcBef>
                <a:spcPts val="400"/>
              </a:spcBef>
              <a:spcAft>
                <a:spcPts val="0"/>
              </a:spcAft>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68" name="Google Shape;68;p37"/>
          <p:cNvSpPr txBox="1">
            <a:spLocks noGrp="1"/>
          </p:cNvSpPr>
          <p:nvPr>
            <p:ph type="body" idx="2"/>
          </p:nvPr>
        </p:nvSpPr>
        <p:spPr>
          <a:xfrm>
            <a:off x="1024128" y="2257506"/>
            <a:ext cx="4389120" cy="3762294"/>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600"/>
              </a:spcBef>
              <a:spcAft>
                <a:spcPts val="0"/>
              </a:spcAft>
              <a:buSzPts val="1600"/>
              <a:buNone/>
              <a:defRPr sz="1600"/>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69" name="Google Shape;69;p37"/>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457200" y="4960138"/>
            <a:ext cx="7772400" cy="146304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0C0C0C"/>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8"/>
          <p:cNvSpPr>
            <a:spLocks noGrp="1"/>
          </p:cNvSpPr>
          <p:nvPr>
            <p:ph type="pic" idx="2"/>
          </p:nvPr>
        </p:nvSpPr>
        <p:spPr>
          <a:xfrm>
            <a:off x="0" y="-1"/>
            <a:ext cx="12188952" cy="4572000"/>
          </a:xfrm>
          <a:prstGeom prst="rect">
            <a:avLst/>
          </a:prstGeom>
          <a:solidFill>
            <a:srgbClr val="76CEEF"/>
          </a:solidFill>
          <a:ln>
            <a:noFill/>
          </a:ln>
        </p:spPr>
        <p:txBody>
          <a:bodyPr spcFirstLastPara="1" wrap="square" lIns="457200" tIns="365750" rIns="45700" bIns="45700" anchor="t" anchorCtr="0">
            <a:normAutofit/>
          </a:bodyPr>
          <a:lstStyle>
            <a:lvl1pPr marR="0" lvl="0" algn="l" rtl="0">
              <a:lnSpc>
                <a:spcPct val="90000"/>
              </a:lnSpc>
              <a:spcBef>
                <a:spcPts val="1200"/>
              </a:spcBef>
              <a:spcAft>
                <a:spcPts val="0"/>
              </a:spcAft>
              <a:buClr>
                <a:schemeClr val="accent1"/>
              </a:buClr>
              <a:buSzPts val="3200"/>
              <a:buFont typeface="Twentieth Century"/>
              <a:buNone/>
              <a:defRPr sz="3200" b="0" i="0" u="none" strike="noStrike" cap="none">
                <a:solidFill>
                  <a:schemeClr val="dk1"/>
                </a:solidFill>
                <a:latin typeface="Twentieth Century"/>
                <a:ea typeface="Twentieth Century"/>
                <a:cs typeface="Twentieth Century"/>
                <a:sym typeface="Twentieth Century"/>
              </a:defRPr>
            </a:lvl1pPr>
            <a:lvl2pPr marR="0" lvl="1" algn="l" rtl="0">
              <a:lnSpc>
                <a:spcPct val="90000"/>
              </a:lnSpc>
              <a:spcBef>
                <a:spcPts val="200"/>
              </a:spcBef>
              <a:spcAft>
                <a:spcPts val="0"/>
              </a:spcAft>
              <a:buClr>
                <a:schemeClr val="accent1"/>
              </a:buClr>
              <a:buSzPts val="2800"/>
              <a:buFont typeface="Noto Sans Symbols"/>
              <a:buNone/>
              <a:defRPr sz="2800" b="0" i="0" u="none" strike="noStrike" cap="none">
                <a:solidFill>
                  <a:schemeClr val="dk1"/>
                </a:solidFill>
                <a:latin typeface="Twentieth Century"/>
                <a:ea typeface="Twentieth Century"/>
                <a:cs typeface="Twentieth Century"/>
                <a:sym typeface="Twentieth Century"/>
              </a:defRPr>
            </a:lvl2pPr>
            <a:lvl3pPr marR="0" lvl="2" algn="l" rtl="0">
              <a:lnSpc>
                <a:spcPct val="90000"/>
              </a:lnSpc>
              <a:spcBef>
                <a:spcPts val="400"/>
              </a:spcBef>
              <a:spcAft>
                <a:spcPts val="0"/>
              </a:spcAft>
              <a:buClr>
                <a:schemeClr val="accent1"/>
              </a:buClr>
              <a:buSzPts val="2400"/>
              <a:buFont typeface="Noto Sans Symbols"/>
              <a:buNone/>
              <a:defRPr sz="2400" b="0" i="0" u="none" strike="noStrike" cap="none">
                <a:solidFill>
                  <a:schemeClr val="dk1"/>
                </a:solidFill>
                <a:latin typeface="Twentieth Century"/>
                <a:ea typeface="Twentieth Century"/>
                <a:cs typeface="Twentieth Century"/>
                <a:sym typeface="Twentieth Century"/>
              </a:defRPr>
            </a:lvl3pPr>
            <a:lvl4pPr marR="0" lvl="3"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Twentieth Century"/>
                <a:ea typeface="Twentieth Century"/>
                <a:cs typeface="Twentieth Century"/>
                <a:sym typeface="Twentieth Century"/>
              </a:defRPr>
            </a:lvl4pPr>
            <a:lvl5pPr marR="0" lvl="4"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Twentieth Century"/>
                <a:ea typeface="Twentieth Century"/>
                <a:cs typeface="Twentieth Century"/>
                <a:sym typeface="Twentieth Century"/>
              </a:defRPr>
            </a:lvl5pPr>
            <a:lvl6pPr marR="0" lvl="5"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Twentieth Century"/>
                <a:ea typeface="Twentieth Century"/>
                <a:cs typeface="Twentieth Century"/>
                <a:sym typeface="Twentieth Century"/>
              </a:defRPr>
            </a:lvl6pPr>
            <a:lvl7pPr marR="0" lvl="6"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Twentieth Century"/>
                <a:ea typeface="Twentieth Century"/>
                <a:cs typeface="Twentieth Century"/>
                <a:sym typeface="Twentieth Century"/>
              </a:defRPr>
            </a:lvl7pPr>
            <a:lvl8pPr marR="0" lvl="7"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Twentieth Century"/>
                <a:ea typeface="Twentieth Century"/>
                <a:cs typeface="Twentieth Century"/>
                <a:sym typeface="Twentieth Century"/>
              </a:defRPr>
            </a:lvl8pPr>
            <a:lvl9pPr marR="0" lvl="8" algn="l" rtl="0">
              <a:lnSpc>
                <a:spcPct val="90000"/>
              </a:lnSpc>
              <a:spcBef>
                <a:spcPts val="400"/>
              </a:spcBef>
              <a:spcAft>
                <a:spcPts val="400"/>
              </a:spcAft>
              <a:buClr>
                <a:schemeClr val="accent1"/>
              </a:buClr>
              <a:buSzPts val="2000"/>
              <a:buFont typeface="Noto Sans Symbols"/>
              <a:buNone/>
              <a:defRPr sz="20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75" name="Google Shape;75;p38"/>
          <p:cNvSpPr txBox="1">
            <a:spLocks noGrp="1"/>
          </p:cNvSpPr>
          <p:nvPr>
            <p:ph type="body" idx="1"/>
          </p:nvPr>
        </p:nvSpPr>
        <p:spPr>
          <a:xfrm>
            <a:off x="8610600" y="4960138"/>
            <a:ext cx="3200400" cy="146304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800"/>
              <a:buNone/>
              <a:defRPr sz="1800">
                <a:solidFill>
                  <a:srgbClr val="0C0C0C"/>
                </a:solidFill>
              </a:defRPr>
            </a:lvl1pPr>
            <a:lvl2pPr marL="914400" lvl="1" indent="-228600" algn="l">
              <a:lnSpc>
                <a:spcPct val="90000"/>
              </a:lnSpc>
              <a:spcBef>
                <a:spcPts val="200"/>
              </a:spcBef>
              <a:spcAft>
                <a:spcPts val="0"/>
              </a:spcAft>
              <a:buSzPts val="1400"/>
              <a:buNone/>
              <a:defRPr sz="1400"/>
            </a:lvl2pPr>
            <a:lvl3pPr marL="1371600" lvl="2" indent="-228600" algn="l">
              <a:lnSpc>
                <a:spcPct val="90000"/>
              </a:lnSpc>
              <a:spcBef>
                <a:spcPts val="400"/>
              </a:spcBef>
              <a:spcAft>
                <a:spcPts val="0"/>
              </a:spcAft>
              <a:buSzPts val="1200"/>
              <a:buNone/>
              <a:defRPr sz="1200"/>
            </a:lvl3pPr>
            <a:lvl4pPr marL="1828800" lvl="3" indent="-228600" algn="l">
              <a:lnSpc>
                <a:spcPct val="90000"/>
              </a:lnSpc>
              <a:spcBef>
                <a:spcPts val="400"/>
              </a:spcBef>
              <a:spcAft>
                <a:spcPts val="0"/>
              </a:spcAft>
              <a:buSzPts val="1000"/>
              <a:buNone/>
              <a:defRPr sz="1000"/>
            </a:lvl4pPr>
            <a:lvl5pPr marL="2286000" lvl="4" indent="-228600" algn="l">
              <a:lnSpc>
                <a:spcPct val="90000"/>
              </a:lnSpc>
              <a:spcBef>
                <a:spcPts val="400"/>
              </a:spcBef>
              <a:spcAft>
                <a:spcPts val="0"/>
              </a:spcAft>
              <a:buSzPts val="1000"/>
              <a:buNone/>
              <a:defRPr sz="1000"/>
            </a:lvl5pPr>
            <a:lvl6pPr marL="2743200" lvl="5" indent="-228600" algn="l">
              <a:lnSpc>
                <a:spcPct val="90000"/>
              </a:lnSpc>
              <a:spcBef>
                <a:spcPts val="400"/>
              </a:spcBef>
              <a:spcAft>
                <a:spcPts val="0"/>
              </a:spcAft>
              <a:buSzPts val="1000"/>
              <a:buNone/>
              <a:defRPr sz="1000"/>
            </a:lvl6pPr>
            <a:lvl7pPr marL="3200400" lvl="6" indent="-228600" algn="l">
              <a:lnSpc>
                <a:spcPct val="90000"/>
              </a:lnSpc>
              <a:spcBef>
                <a:spcPts val="400"/>
              </a:spcBef>
              <a:spcAft>
                <a:spcPts val="0"/>
              </a:spcAft>
              <a:buSzPts val="1000"/>
              <a:buNone/>
              <a:defRPr sz="1000"/>
            </a:lvl7pPr>
            <a:lvl8pPr marL="3657600" lvl="7" indent="-228600" algn="l">
              <a:lnSpc>
                <a:spcPct val="90000"/>
              </a:lnSpc>
              <a:spcBef>
                <a:spcPts val="400"/>
              </a:spcBef>
              <a:spcAft>
                <a:spcPts val="0"/>
              </a:spcAft>
              <a:buSzPts val="1000"/>
              <a:buNone/>
              <a:defRPr sz="1000"/>
            </a:lvl8pPr>
            <a:lvl9pPr marL="4114800" lvl="8" indent="-228600" algn="l">
              <a:lnSpc>
                <a:spcPct val="90000"/>
              </a:lnSpc>
              <a:spcBef>
                <a:spcPts val="400"/>
              </a:spcBef>
              <a:spcAft>
                <a:spcPts val="400"/>
              </a:spcAft>
              <a:buSzPts val="1000"/>
              <a:buNone/>
              <a:defRPr sz="1000"/>
            </a:lvl9pPr>
          </a:lstStyle>
          <a:p>
            <a:endParaRPr/>
          </a:p>
        </p:txBody>
      </p:sp>
      <p:sp>
        <p:nvSpPr>
          <p:cNvPr id="76" name="Google Shape;76;p38"/>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8"/>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8"/>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79" name="Google Shape;79;p38"/>
          <p:cNvCxnSpPr/>
          <p:nvPr/>
        </p:nvCxnSpPr>
        <p:spPr>
          <a:xfrm rot="10800000">
            <a:off x="8386843" y="5264106"/>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0C0C0C"/>
              </a:buClr>
              <a:buSzPts val="5000"/>
              <a:buFont typeface="Twentieth Century"/>
              <a:buNone/>
              <a:defRPr sz="5000" b="0" i="0" u="none" strike="noStrike" cap="none">
                <a:solidFill>
                  <a:srgbClr val="0C0C0C"/>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lvl1pPr marL="457200" marR="0" lvl="0" indent="-368300" algn="l" rtl="0">
              <a:lnSpc>
                <a:spcPct val="90000"/>
              </a:lnSpc>
              <a:spcBef>
                <a:spcPts val="1200"/>
              </a:spcBef>
              <a:spcAft>
                <a:spcPts val="0"/>
              </a:spcAft>
              <a:buClr>
                <a:schemeClr val="accent1"/>
              </a:buClr>
              <a:buSzPts val="2200"/>
              <a:buFont typeface="Twentieth Century"/>
              <a:buChar char=" "/>
              <a:defRPr sz="2200" b="0" i="0" u="none" strike="noStrike" cap="none">
                <a:solidFill>
                  <a:schemeClr val="dk1"/>
                </a:solidFill>
                <a:latin typeface="Twentieth Century"/>
                <a:ea typeface="Twentieth Century"/>
                <a:cs typeface="Twentieth Century"/>
                <a:sym typeface="Twentieth Century"/>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2" name="Google Shape;12;p27"/>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0C0C0C"/>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3" name="Google Shape;13;p27"/>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0C0C0C"/>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4" name="Google Shape;14;p27"/>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cxnSp>
        <p:nvCxnSpPr>
          <p:cNvPr id="15" name="Google Shape;15;p27"/>
          <p:cNvCxnSpPr/>
          <p:nvPr/>
        </p:nvCxnSpPr>
        <p:spPr>
          <a:xfrm rot="10800000">
            <a:off x="762000" y="826324"/>
            <a:ext cx="0" cy="914400"/>
          </a:xfrm>
          <a:prstGeom prst="straightConnector1">
            <a:avLst/>
          </a:prstGeom>
          <a:noFill/>
          <a:ln w="19050" cap="flat" cmpd="sng">
            <a:solidFill>
              <a:schemeClr val="accent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3"/>
        <p:cNvGrpSpPr/>
        <p:nvPr/>
      </p:nvGrpSpPr>
      <p:grpSpPr>
        <a:xfrm>
          <a:off x="0" y="0"/>
          <a:ext cx="0" cy="0"/>
          <a:chOff x="0" y="0"/>
          <a:chExt cx="0" cy="0"/>
        </a:xfrm>
      </p:grpSpPr>
      <p:sp>
        <p:nvSpPr>
          <p:cNvPr id="94" name="Google Shape;94;p30"/>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FEFEFE"/>
              </a:buClr>
              <a:buSzPts val="5000"/>
              <a:buFont typeface="Twentieth Century"/>
              <a:buNone/>
              <a:defRPr sz="5000" b="0" i="0" u="none" strike="noStrike" cap="none">
                <a:solidFill>
                  <a:srgbClr val="FEFEFE"/>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5" name="Google Shape;95;p30"/>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lvl1pPr marL="457200" marR="0" lvl="0" indent="-368300" algn="l" rtl="0">
              <a:lnSpc>
                <a:spcPct val="90000"/>
              </a:lnSpc>
              <a:spcBef>
                <a:spcPts val="1200"/>
              </a:spcBef>
              <a:spcAft>
                <a:spcPts val="0"/>
              </a:spcAft>
              <a:buClr>
                <a:schemeClr val="accent1"/>
              </a:buClr>
              <a:buSzPts val="2200"/>
              <a:buFont typeface="Twentieth Century"/>
              <a:buChar char=" "/>
              <a:defRPr sz="2200" b="0" i="0" u="none" strike="noStrike" cap="none">
                <a:solidFill>
                  <a:schemeClr val="lt1"/>
                </a:solidFill>
                <a:latin typeface="Twentieth Century"/>
                <a:ea typeface="Twentieth Century"/>
                <a:cs typeface="Twentieth Century"/>
                <a:sym typeface="Twentieth Century"/>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lt1"/>
                </a:solidFill>
                <a:latin typeface="Twentieth Century"/>
                <a:ea typeface="Twentieth Century"/>
                <a:cs typeface="Twentieth Century"/>
                <a:sym typeface="Twentieth Century"/>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lt1"/>
                </a:solidFill>
                <a:latin typeface="Twentieth Century"/>
                <a:ea typeface="Twentieth Century"/>
                <a:cs typeface="Twentieth Century"/>
                <a:sym typeface="Twentieth Century"/>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lt1"/>
                </a:solidFill>
                <a:latin typeface="Twentieth Century"/>
                <a:ea typeface="Twentieth Century"/>
                <a:cs typeface="Twentieth Century"/>
                <a:sym typeface="Twentieth Century"/>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lt1"/>
                </a:solidFill>
                <a:latin typeface="Twentieth Century"/>
                <a:ea typeface="Twentieth Century"/>
                <a:cs typeface="Twentieth Century"/>
                <a:sym typeface="Twentieth Century"/>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lt1"/>
                </a:solidFill>
                <a:latin typeface="Twentieth Century"/>
                <a:ea typeface="Twentieth Century"/>
                <a:cs typeface="Twentieth Century"/>
                <a:sym typeface="Twentieth Century"/>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lt1"/>
                </a:solidFill>
                <a:latin typeface="Twentieth Century"/>
                <a:ea typeface="Twentieth Century"/>
                <a:cs typeface="Twentieth Century"/>
                <a:sym typeface="Twentieth Century"/>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lt1"/>
                </a:solidFill>
                <a:latin typeface="Twentieth Century"/>
                <a:ea typeface="Twentieth Century"/>
                <a:cs typeface="Twentieth Century"/>
                <a:sym typeface="Twentieth Century"/>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96" name="Google Shape;96;p30"/>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a:solidFill>
                  <a:srgbClr val="FEFEFE"/>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97" name="Google Shape;97;p30"/>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cap="none">
                <a:solidFill>
                  <a:srgbClr val="FEFEFE"/>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98" name="Google Shape;98;p30"/>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u="none">
                <a:solidFill>
                  <a:srgbClr val="FEFEFE"/>
                </a:solidFill>
                <a:latin typeface="Twentieth Century"/>
                <a:ea typeface="Twentieth Century"/>
                <a:cs typeface="Twentieth Century"/>
                <a:sym typeface="Twentieth Century"/>
              </a:defRPr>
            </a:lvl1pPr>
            <a:lvl2pPr marL="0" marR="0" lvl="1" indent="0" algn="l" rtl="0">
              <a:spcBef>
                <a:spcPts val="0"/>
              </a:spcBef>
              <a:buNone/>
              <a:defRPr sz="1000" b="0" u="none">
                <a:solidFill>
                  <a:srgbClr val="FEFEFE"/>
                </a:solidFill>
                <a:latin typeface="Twentieth Century"/>
                <a:ea typeface="Twentieth Century"/>
                <a:cs typeface="Twentieth Century"/>
                <a:sym typeface="Twentieth Century"/>
              </a:defRPr>
            </a:lvl2pPr>
            <a:lvl3pPr marL="0" marR="0" lvl="2" indent="0" algn="l" rtl="0">
              <a:spcBef>
                <a:spcPts val="0"/>
              </a:spcBef>
              <a:buNone/>
              <a:defRPr sz="1000" b="0" u="none">
                <a:solidFill>
                  <a:srgbClr val="FEFEFE"/>
                </a:solidFill>
                <a:latin typeface="Twentieth Century"/>
                <a:ea typeface="Twentieth Century"/>
                <a:cs typeface="Twentieth Century"/>
                <a:sym typeface="Twentieth Century"/>
              </a:defRPr>
            </a:lvl3pPr>
            <a:lvl4pPr marL="0" marR="0" lvl="3" indent="0" algn="l" rtl="0">
              <a:spcBef>
                <a:spcPts val="0"/>
              </a:spcBef>
              <a:buNone/>
              <a:defRPr sz="1000" b="0" u="none">
                <a:solidFill>
                  <a:srgbClr val="FEFEFE"/>
                </a:solidFill>
                <a:latin typeface="Twentieth Century"/>
                <a:ea typeface="Twentieth Century"/>
                <a:cs typeface="Twentieth Century"/>
                <a:sym typeface="Twentieth Century"/>
              </a:defRPr>
            </a:lvl4pPr>
            <a:lvl5pPr marL="0" marR="0" lvl="4" indent="0" algn="l" rtl="0">
              <a:spcBef>
                <a:spcPts val="0"/>
              </a:spcBef>
              <a:buNone/>
              <a:defRPr sz="1000" b="0" u="none">
                <a:solidFill>
                  <a:srgbClr val="FEFEFE"/>
                </a:solidFill>
                <a:latin typeface="Twentieth Century"/>
                <a:ea typeface="Twentieth Century"/>
                <a:cs typeface="Twentieth Century"/>
                <a:sym typeface="Twentieth Century"/>
              </a:defRPr>
            </a:lvl5pPr>
            <a:lvl6pPr marL="0" marR="0" lvl="5" indent="0" algn="l" rtl="0">
              <a:spcBef>
                <a:spcPts val="0"/>
              </a:spcBef>
              <a:buNone/>
              <a:defRPr sz="1000" b="0" u="none">
                <a:solidFill>
                  <a:srgbClr val="FEFEFE"/>
                </a:solidFill>
                <a:latin typeface="Twentieth Century"/>
                <a:ea typeface="Twentieth Century"/>
                <a:cs typeface="Twentieth Century"/>
                <a:sym typeface="Twentieth Century"/>
              </a:defRPr>
            </a:lvl6pPr>
            <a:lvl7pPr marL="0" marR="0" lvl="6" indent="0" algn="l" rtl="0">
              <a:spcBef>
                <a:spcPts val="0"/>
              </a:spcBef>
              <a:buNone/>
              <a:defRPr sz="1000" b="0" u="none">
                <a:solidFill>
                  <a:srgbClr val="FEFEFE"/>
                </a:solidFill>
                <a:latin typeface="Twentieth Century"/>
                <a:ea typeface="Twentieth Century"/>
                <a:cs typeface="Twentieth Century"/>
                <a:sym typeface="Twentieth Century"/>
              </a:defRPr>
            </a:lvl7pPr>
            <a:lvl8pPr marL="0" marR="0" lvl="7" indent="0" algn="l" rtl="0">
              <a:spcBef>
                <a:spcPts val="0"/>
              </a:spcBef>
              <a:buNone/>
              <a:defRPr sz="1000" b="0" u="none">
                <a:solidFill>
                  <a:srgbClr val="FEFEFE"/>
                </a:solidFill>
                <a:latin typeface="Twentieth Century"/>
                <a:ea typeface="Twentieth Century"/>
                <a:cs typeface="Twentieth Century"/>
                <a:sym typeface="Twentieth Century"/>
              </a:defRPr>
            </a:lvl8pPr>
            <a:lvl9pPr marL="0" marR="0" lvl="8" indent="0" algn="l" rtl="0">
              <a:spcBef>
                <a:spcPts val="0"/>
              </a:spcBef>
              <a:buNone/>
              <a:defRPr sz="1000" b="0" u="none">
                <a:solidFill>
                  <a:srgbClr val="FEFEFE"/>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cxnSp>
        <p:nvCxnSpPr>
          <p:cNvPr id="99" name="Google Shape;99;p30"/>
          <p:cNvCxnSpPr/>
          <p:nvPr/>
        </p:nvCxnSpPr>
        <p:spPr>
          <a:xfrm rot="10800000">
            <a:off x="762000" y="826324"/>
            <a:ext cx="0" cy="914400"/>
          </a:xfrm>
          <a:prstGeom prst="straightConnector1">
            <a:avLst/>
          </a:prstGeom>
          <a:noFill/>
          <a:ln w="19050" cap="flat" cmpd="sng">
            <a:solidFill>
              <a:schemeClr val="accent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1"/>
          <p:cNvSpPr/>
          <p:nvPr/>
        </p:nvSpPr>
        <p:spPr>
          <a:xfrm>
            <a:off x="0" y="0"/>
            <a:ext cx="12188726" cy="685897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11" name="Google Shape;111;p1"/>
          <p:cNvSpPr txBox="1">
            <a:spLocks noGrp="1"/>
          </p:cNvSpPr>
          <p:nvPr>
            <p:ph type="ctrTitle"/>
          </p:nvPr>
        </p:nvSpPr>
        <p:spPr>
          <a:xfrm>
            <a:off x="636805" y="640080"/>
            <a:ext cx="4809406" cy="3034857"/>
          </a:xfrm>
          <a:prstGeom prst="rect">
            <a:avLst/>
          </a:prstGeom>
          <a:noFill/>
          <a:ln>
            <a:noFill/>
          </a:ln>
        </p:spPr>
        <p:txBody>
          <a:bodyPr spcFirstLastPara="1" wrap="square" lIns="91425" tIns="45700" rIns="91425" bIns="45700" anchor="b" anchorCtr="0">
            <a:normAutofit/>
          </a:bodyPr>
          <a:lstStyle/>
          <a:p>
            <a:pPr marL="0" lvl="0" indent="0" algn="r" rtl="0">
              <a:lnSpc>
                <a:spcPct val="80000"/>
              </a:lnSpc>
              <a:spcBef>
                <a:spcPts val="0"/>
              </a:spcBef>
              <a:spcAft>
                <a:spcPts val="0"/>
              </a:spcAft>
              <a:buClr>
                <a:srgbClr val="0C0C0C"/>
              </a:buClr>
              <a:buSzPts val="4400"/>
              <a:buFont typeface="Twentieth Century"/>
              <a:buNone/>
            </a:pPr>
            <a:r>
              <a:rPr lang="en-US" sz="4400"/>
              <a:t>JUDGING PUBLIC FORUM</a:t>
            </a:r>
            <a:endParaRPr/>
          </a:p>
        </p:txBody>
      </p:sp>
      <p:sp>
        <p:nvSpPr>
          <p:cNvPr id="112" name="Google Shape;112;p1"/>
          <p:cNvSpPr txBox="1">
            <a:spLocks noGrp="1"/>
          </p:cNvSpPr>
          <p:nvPr>
            <p:ph type="subTitle" idx="1"/>
          </p:nvPr>
        </p:nvSpPr>
        <p:spPr>
          <a:xfrm>
            <a:off x="636806" y="3849539"/>
            <a:ext cx="4819340" cy="2367405"/>
          </a:xfrm>
          <a:prstGeom prst="rect">
            <a:avLst/>
          </a:prstGeom>
          <a:noFill/>
          <a:ln>
            <a:noFill/>
          </a:ln>
        </p:spPr>
        <p:txBody>
          <a:bodyPr spcFirstLastPara="1" wrap="square" lIns="91425" tIns="45700" rIns="91425" bIns="45700" anchor="t" anchorCtr="0">
            <a:normAutofit/>
          </a:bodyPr>
          <a:lstStyle/>
          <a:p>
            <a:pPr marL="0" lvl="0" indent="0" algn="r" rtl="0">
              <a:lnSpc>
                <a:spcPct val="100000"/>
              </a:lnSpc>
              <a:spcBef>
                <a:spcPts val="0"/>
              </a:spcBef>
              <a:spcAft>
                <a:spcPts val="0"/>
              </a:spcAft>
              <a:buSzPts val="1600"/>
              <a:buNone/>
            </a:pPr>
            <a:endParaRPr sz="1600"/>
          </a:p>
        </p:txBody>
      </p:sp>
      <p:cxnSp>
        <p:nvCxnSpPr>
          <p:cNvPr id="113" name="Google Shape;113;p1"/>
          <p:cNvCxnSpPr/>
          <p:nvPr/>
        </p:nvCxnSpPr>
        <p:spPr>
          <a:xfrm>
            <a:off x="700698" y="3765314"/>
            <a:ext cx="4754880" cy="0"/>
          </a:xfrm>
          <a:prstGeom prst="straightConnector1">
            <a:avLst/>
          </a:prstGeom>
          <a:noFill/>
          <a:ln w="19050" cap="flat" cmpd="sng">
            <a:solidFill>
              <a:srgbClr val="1482AB"/>
            </a:solidFill>
            <a:prstDash val="solid"/>
            <a:round/>
            <a:headEnd type="none" w="sm" len="sm"/>
            <a:tailEnd type="none" w="sm" len="sm"/>
          </a:ln>
        </p:spPr>
      </p:cxnSp>
      <p:pic>
        <p:nvPicPr>
          <p:cNvPr id="114" name="Google Shape;114;p1" descr="Judge"/>
          <p:cNvPicPr preferRelativeResize="0"/>
          <p:nvPr/>
        </p:nvPicPr>
        <p:blipFill rotWithShape="1">
          <a:blip r:embed="rId3">
            <a:alphaModFix/>
          </a:blip>
          <a:srcRect/>
          <a:stretch/>
        </p:blipFill>
        <p:spPr>
          <a:xfrm>
            <a:off x="6092952" y="700004"/>
            <a:ext cx="5458968" cy="545896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0"/>
          <p:cNvSpPr/>
          <p:nvPr/>
        </p:nvSpPr>
        <p:spPr>
          <a:xfrm>
            <a:off x="3807174" y="1552081"/>
            <a:ext cx="5271210" cy="5213154"/>
          </a:xfrm>
          <a:prstGeom prst="ellipse">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188" name="Google Shape;188;p10"/>
          <p:cNvSpPr txBox="1">
            <a:spLocks noGrp="1"/>
          </p:cNvSpPr>
          <p:nvPr>
            <p:ph type="title"/>
          </p:nvPr>
        </p:nvSpPr>
        <p:spPr>
          <a:xfrm>
            <a:off x="1024128" y="394434"/>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US"/>
              <a:t>2. HOW TO CHOOSE A WINNER</a:t>
            </a:r>
            <a:endParaRPr/>
          </a:p>
        </p:txBody>
      </p:sp>
      <p:pic>
        <p:nvPicPr>
          <p:cNvPr id="189" name="Google Shape;189;p10" descr="Image result for Images for flip a coin"/>
          <p:cNvPicPr preferRelativeResize="0">
            <a:picLocks noGrp="1"/>
          </p:cNvPicPr>
          <p:nvPr>
            <p:ph type="body" idx="1"/>
          </p:nvPr>
        </p:nvPicPr>
        <p:blipFill rotWithShape="1">
          <a:blip r:embed="rId3">
            <a:alphaModFix/>
          </a:blip>
          <a:srcRect/>
          <a:stretch/>
        </p:blipFill>
        <p:spPr>
          <a:xfrm>
            <a:off x="4648988" y="2474744"/>
            <a:ext cx="3587582" cy="3587582"/>
          </a:xfrm>
          <a:prstGeom prst="rect">
            <a:avLst/>
          </a:prstGeom>
          <a:noFill/>
          <a:ln>
            <a:noFill/>
          </a:ln>
        </p:spPr>
      </p:pic>
      <p:cxnSp>
        <p:nvCxnSpPr>
          <p:cNvPr id="190" name="Google Shape;190;p10"/>
          <p:cNvCxnSpPr>
            <a:stCxn id="187" idx="1"/>
            <a:endCxn id="187" idx="5"/>
          </p:cNvCxnSpPr>
          <p:nvPr/>
        </p:nvCxnSpPr>
        <p:spPr>
          <a:xfrm>
            <a:off x="4579125" y="2315530"/>
            <a:ext cx="3727200" cy="3686400"/>
          </a:xfrm>
          <a:prstGeom prst="straightConnector1">
            <a:avLst/>
          </a:prstGeom>
          <a:noFill/>
          <a:ln w="76200" cap="flat" cmpd="sng">
            <a:solidFill>
              <a:schemeClr val="dk1"/>
            </a:solidFill>
            <a:prstDash val="solid"/>
            <a:round/>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4"/>
        <p:cNvGrpSpPr/>
        <p:nvPr/>
      </p:nvGrpSpPr>
      <p:grpSpPr>
        <a:xfrm>
          <a:off x="0" y="0"/>
          <a:ext cx="0" cy="0"/>
          <a:chOff x="0" y="0"/>
          <a:chExt cx="0" cy="0"/>
        </a:xfrm>
      </p:grpSpPr>
      <p:sp>
        <p:nvSpPr>
          <p:cNvPr id="195" name="Google Shape;195;p11"/>
          <p:cNvSpPr/>
          <p:nvPr/>
        </p:nvSpPr>
        <p:spPr>
          <a:xfrm>
            <a:off x="327546" y="4572000"/>
            <a:ext cx="7058307" cy="1964266"/>
          </a:xfrm>
          <a:prstGeom prst="rect">
            <a:avLst/>
          </a:prstGeom>
          <a:solidFill>
            <a:srgbClr val="444F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96" name="Google Shape;196;p11"/>
          <p:cNvSpPr txBox="1">
            <a:spLocks noGrp="1"/>
          </p:cNvSpPr>
          <p:nvPr>
            <p:ph type="title"/>
          </p:nvPr>
        </p:nvSpPr>
        <p:spPr>
          <a:xfrm>
            <a:off x="524256" y="4767072"/>
            <a:ext cx="6594189" cy="1625210"/>
          </a:xfrm>
          <a:prstGeom prst="rect">
            <a:avLst/>
          </a:prstGeom>
          <a:noFill/>
          <a:ln>
            <a:noFill/>
          </a:ln>
        </p:spPr>
        <p:txBody>
          <a:bodyPr spcFirstLastPara="1" wrap="square" lIns="91425" tIns="45700" rIns="91425" bIns="45700" anchor="ctr" anchorCtr="0">
            <a:normAutofit/>
          </a:bodyPr>
          <a:lstStyle/>
          <a:p>
            <a:pPr marL="0" lvl="0" indent="0" algn="r" rtl="0">
              <a:lnSpc>
                <a:spcPct val="80000"/>
              </a:lnSpc>
              <a:spcBef>
                <a:spcPts val="0"/>
              </a:spcBef>
              <a:spcAft>
                <a:spcPts val="0"/>
              </a:spcAft>
              <a:buClr>
                <a:srgbClr val="FFFFFF"/>
              </a:buClr>
              <a:buSzPts val="5000"/>
              <a:buFont typeface="Twentieth Century"/>
              <a:buNone/>
            </a:pPr>
            <a:r>
              <a:rPr lang="en-US">
                <a:solidFill>
                  <a:srgbClr val="FFFFFF"/>
                </a:solidFill>
              </a:rPr>
              <a:t>THE RESOLUTION</a:t>
            </a:r>
            <a:endParaRPr/>
          </a:p>
        </p:txBody>
      </p:sp>
      <p:sp>
        <p:nvSpPr>
          <p:cNvPr id="198" name="Google Shape;198;p11"/>
          <p:cNvSpPr/>
          <p:nvPr/>
        </p:nvSpPr>
        <p:spPr>
          <a:xfrm>
            <a:off x="7534655" y="321732"/>
            <a:ext cx="4335613" cy="6214534"/>
          </a:xfrm>
          <a:prstGeom prst="rect">
            <a:avLst/>
          </a:prstGeom>
          <a:solidFill>
            <a:srgbClr val="4040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99" name="Google Shape;199;p11"/>
          <p:cNvSpPr txBox="1">
            <a:spLocks noGrp="1"/>
          </p:cNvSpPr>
          <p:nvPr>
            <p:ph type="body" idx="1"/>
          </p:nvPr>
        </p:nvSpPr>
        <p:spPr>
          <a:xfrm>
            <a:off x="8029319" y="917725"/>
            <a:ext cx="3424739" cy="4852362"/>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SzPts val="2200"/>
              <a:buNone/>
            </a:pPr>
            <a:r>
              <a:rPr lang="en-US" b="1" i="0" dirty="0">
                <a:solidFill>
                  <a:schemeClr val="bg1"/>
                </a:solidFill>
                <a:effectLst/>
                <a:latin typeface="Open Sans" panose="020B0604020202020204" pitchFamily="34" charset="0"/>
              </a:rPr>
              <a:t>Resolved: The United States Federal Government should substantially increase its investment in high-speed rail.</a:t>
            </a:r>
            <a:endParaRPr dirty="0">
              <a:solidFill>
                <a:schemeClr val="bg1"/>
              </a:solidFill>
            </a:endParaRPr>
          </a:p>
        </p:txBody>
      </p:sp>
      <p:pic>
        <p:nvPicPr>
          <p:cNvPr id="1026" name="Picture 2" descr="The Rest of the Industrialized World Has High-Speed Rail ...">
            <a:extLst>
              <a:ext uri="{FF2B5EF4-FFF2-40B4-BE49-F238E27FC236}">
                <a16:creationId xmlns:a16="http://schemas.microsoft.com/office/drawing/2014/main" id="{53DD4262-4C73-B023-B0EC-F5A86E2C6B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856" y="532604"/>
            <a:ext cx="7034127" cy="36709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2"/>
          <p:cNvSpPr txBox="1"/>
          <p:nvPr/>
        </p:nvSpPr>
        <p:spPr>
          <a:xfrm>
            <a:off x="838200" y="1120990"/>
            <a:ext cx="10515600" cy="568525"/>
          </a:xfrm>
          <a:prstGeom prst="rect">
            <a:avLst/>
          </a:prstGeom>
          <a:noFill/>
          <a:ln>
            <a:noFill/>
          </a:ln>
        </p:spPr>
        <p:txBody>
          <a:bodyPr spcFirstLastPara="1" wrap="square" lIns="91425" tIns="45700" rIns="91425" bIns="45700" anchor="ctr" anchorCtr="0">
            <a:normAutofit/>
          </a:bodyPr>
          <a:lstStyle/>
          <a:p>
            <a:pPr marL="0" marR="0" lvl="0" indent="0" algn="l" rtl="0">
              <a:lnSpc>
                <a:spcPct val="60000"/>
              </a:lnSpc>
              <a:spcBef>
                <a:spcPts val="0"/>
              </a:spcBef>
              <a:spcAft>
                <a:spcPts val="0"/>
              </a:spcAft>
              <a:buClr>
                <a:srgbClr val="0C0C0C"/>
              </a:buClr>
              <a:buSzPts val="4500"/>
              <a:buFont typeface="Twentieth Century"/>
              <a:buNone/>
            </a:pPr>
            <a:r>
              <a:rPr lang="en-US" sz="4500" b="0" i="0" u="none" strike="noStrike" cap="none">
                <a:solidFill>
                  <a:srgbClr val="0C0C0C"/>
                </a:solidFill>
                <a:latin typeface="Twentieth Century"/>
                <a:ea typeface="Twentieth Century"/>
                <a:cs typeface="Twentieth Century"/>
                <a:sym typeface="Twentieth Century"/>
              </a:rPr>
              <a:t>THE TEAMS</a:t>
            </a:r>
            <a:endParaRPr/>
          </a:p>
        </p:txBody>
      </p:sp>
      <p:sp>
        <p:nvSpPr>
          <p:cNvPr id="205" name="Google Shape;205;p12"/>
          <p:cNvSpPr txBox="1"/>
          <p:nvPr/>
        </p:nvSpPr>
        <p:spPr>
          <a:xfrm>
            <a:off x="993531" y="2261363"/>
            <a:ext cx="10204938"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a:solidFill>
                  <a:schemeClr val="dk1"/>
                </a:solidFill>
                <a:latin typeface="Twentieth Century"/>
                <a:ea typeface="Twentieth Century"/>
                <a:cs typeface="Twentieth Century"/>
                <a:sym typeface="Twentieth Century"/>
              </a:rPr>
              <a:t>Affirmative</a:t>
            </a:r>
            <a:r>
              <a:rPr lang="en-US" sz="2400" b="0" i="0" u="none" strike="noStrike" cap="none">
                <a:solidFill>
                  <a:schemeClr val="dk1"/>
                </a:solidFill>
                <a:latin typeface="Twentieth Century"/>
                <a:ea typeface="Twentieth Century"/>
                <a:cs typeface="Twentieth Century"/>
                <a:sym typeface="Twentieth Century"/>
              </a:rPr>
              <a:t>: 				For the resolution!</a:t>
            </a:r>
            <a:endParaRPr/>
          </a:p>
          <a:p>
            <a:pPr marL="0" marR="0" lvl="0" indent="0" algn="l" rtl="0">
              <a:spcBef>
                <a:spcPts val="0"/>
              </a:spcBef>
              <a:spcAft>
                <a:spcPts val="0"/>
              </a:spcAft>
              <a:buNone/>
            </a:pPr>
            <a:r>
              <a:rPr lang="en-US" sz="2400" b="1">
                <a:solidFill>
                  <a:schemeClr val="dk1"/>
                </a:solidFill>
                <a:latin typeface="Twentieth Century"/>
                <a:ea typeface="Twentieth Century"/>
                <a:cs typeface="Twentieth Century"/>
                <a:sym typeface="Twentieth Century"/>
              </a:rPr>
              <a:t>Negative</a:t>
            </a:r>
            <a:r>
              <a:rPr lang="en-US" sz="2400">
                <a:solidFill>
                  <a:schemeClr val="dk1"/>
                </a:solidFill>
                <a:latin typeface="Twentieth Century"/>
                <a:ea typeface="Twentieth Century"/>
                <a:cs typeface="Twentieth Century"/>
                <a:sym typeface="Twentieth Century"/>
              </a:rPr>
              <a:t>: 					Against the resolution!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9"/>
        <p:cNvGrpSpPr/>
        <p:nvPr/>
      </p:nvGrpSpPr>
      <p:grpSpPr>
        <a:xfrm>
          <a:off x="0" y="0"/>
          <a:ext cx="0" cy="0"/>
          <a:chOff x="0" y="0"/>
          <a:chExt cx="0" cy="0"/>
        </a:xfrm>
      </p:grpSpPr>
      <p:sp>
        <p:nvSpPr>
          <p:cNvPr id="210" name="Google Shape;210;p13"/>
          <p:cNvSpPr/>
          <p:nvPr/>
        </p:nvSpPr>
        <p:spPr>
          <a:xfrm>
            <a:off x="0" y="0"/>
            <a:ext cx="12192000" cy="4572001"/>
          </a:xfrm>
          <a:prstGeom prst="rect">
            <a:avLst/>
          </a:prstGeom>
          <a:solidFill>
            <a:srgbClr val="148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3"/>
          <p:cNvSpPr/>
          <p:nvPr/>
        </p:nvSpPr>
        <p:spPr>
          <a:xfrm>
            <a:off x="-1" y="0"/>
            <a:ext cx="12192000" cy="4572001"/>
          </a:xfrm>
          <a:custGeom>
            <a:avLst/>
            <a:gdLst/>
            <a:ahLst/>
            <a:cxnLst/>
            <a:rect l="l" t="t" r="r" b="b"/>
            <a:pathLst>
              <a:path w="12192000" h="4572001" extrusionOk="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2" name="Google Shape;212;p13"/>
          <p:cNvCxnSpPr/>
          <p:nvPr/>
        </p:nvCxnSpPr>
        <p:spPr>
          <a:xfrm rot="10800000">
            <a:off x="8386843" y="5264106"/>
            <a:ext cx="0" cy="914400"/>
          </a:xfrm>
          <a:prstGeom prst="straightConnector1">
            <a:avLst/>
          </a:prstGeom>
          <a:noFill/>
          <a:ln w="19050" cap="flat" cmpd="sng">
            <a:solidFill>
              <a:srgbClr val="1482AB"/>
            </a:solidFill>
            <a:prstDash val="solid"/>
            <a:round/>
            <a:headEnd type="none" w="sm" len="sm"/>
            <a:tailEnd type="none" w="sm" len="sm"/>
          </a:ln>
        </p:spPr>
      </p:cxnSp>
      <p:sp>
        <p:nvSpPr>
          <p:cNvPr id="213" name="Google Shape;213;p13"/>
          <p:cNvSpPr/>
          <p:nvPr/>
        </p:nvSpPr>
        <p:spPr>
          <a:xfrm>
            <a:off x="0" y="0"/>
            <a:ext cx="12188726" cy="685897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cxnSp>
        <p:nvCxnSpPr>
          <p:cNvPr id="214" name="Google Shape;214;p13"/>
          <p:cNvCxnSpPr/>
          <p:nvPr/>
        </p:nvCxnSpPr>
        <p:spPr>
          <a:xfrm>
            <a:off x="700698" y="3765314"/>
            <a:ext cx="3200400" cy="0"/>
          </a:xfrm>
          <a:prstGeom prst="straightConnector1">
            <a:avLst/>
          </a:prstGeom>
          <a:noFill/>
          <a:ln w="19050" cap="flat" cmpd="sng">
            <a:solidFill>
              <a:srgbClr val="1482AB"/>
            </a:solidFill>
            <a:prstDash val="solid"/>
            <a:round/>
            <a:headEnd type="none" w="sm" len="sm"/>
            <a:tailEnd type="none" w="sm" len="sm"/>
          </a:ln>
        </p:spPr>
      </p:cxnSp>
      <p:pic>
        <p:nvPicPr>
          <p:cNvPr id="215" name="Google Shape;215;p13"/>
          <p:cNvPicPr preferRelativeResize="0"/>
          <p:nvPr/>
        </p:nvPicPr>
        <p:blipFill rotWithShape="1">
          <a:blip r:embed="rId3">
            <a:alphaModFix/>
          </a:blip>
          <a:srcRect l="14407" t="17648" r="15826" b="25477"/>
          <a:stretch/>
        </p:blipFill>
        <p:spPr>
          <a:xfrm>
            <a:off x="5294858" y="1676400"/>
            <a:ext cx="5359431" cy="4736124"/>
          </a:xfrm>
          <a:prstGeom prst="rect">
            <a:avLst/>
          </a:prstGeom>
          <a:noFill/>
          <a:ln>
            <a:noFill/>
          </a:ln>
        </p:spPr>
      </p:pic>
      <p:sp>
        <p:nvSpPr>
          <p:cNvPr id="216" name="Google Shape;216;p13"/>
          <p:cNvSpPr txBox="1"/>
          <p:nvPr/>
        </p:nvSpPr>
        <p:spPr>
          <a:xfrm>
            <a:off x="5294858" y="4424467"/>
            <a:ext cx="138914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highlight>
                  <a:srgbClr val="C0C0C0"/>
                </a:highlight>
                <a:latin typeface="Twentieth Century"/>
                <a:ea typeface="Twentieth Century"/>
                <a:cs typeface="Twentieth Century"/>
                <a:sym typeface="Twentieth Century"/>
              </a:rPr>
              <a:t>Second Affirmative</a:t>
            </a:r>
            <a:endParaRPr/>
          </a:p>
        </p:txBody>
      </p:sp>
      <p:sp>
        <p:nvSpPr>
          <p:cNvPr id="217" name="Google Shape;217;p13"/>
          <p:cNvSpPr txBox="1"/>
          <p:nvPr/>
        </p:nvSpPr>
        <p:spPr>
          <a:xfrm>
            <a:off x="8968597" y="1705936"/>
            <a:ext cx="144737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highlight>
                  <a:srgbClr val="C0C0C0"/>
                </a:highlight>
                <a:latin typeface="Twentieth Century"/>
                <a:ea typeface="Twentieth Century"/>
                <a:cs typeface="Twentieth Century"/>
                <a:sym typeface="Twentieth Century"/>
              </a:rPr>
              <a:t>First Affirmative</a:t>
            </a:r>
            <a:endParaRPr/>
          </a:p>
        </p:txBody>
      </p:sp>
      <p:sp>
        <p:nvSpPr>
          <p:cNvPr id="218" name="Google Shape;218;p13"/>
          <p:cNvSpPr txBox="1"/>
          <p:nvPr/>
        </p:nvSpPr>
        <p:spPr>
          <a:xfrm>
            <a:off x="5944393" y="5541106"/>
            <a:ext cx="138914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highlight>
                  <a:srgbClr val="C0C0C0"/>
                </a:highlight>
                <a:latin typeface="Twentieth Century"/>
                <a:ea typeface="Twentieth Century"/>
                <a:cs typeface="Twentieth Century"/>
                <a:sym typeface="Twentieth Century"/>
              </a:rPr>
              <a:t>Second Negative</a:t>
            </a:r>
            <a:endParaRPr/>
          </a:p>
        </p:txBody>
      </p:sp>
      <p:sp>
        <p:nvSpPr>
          <p:cNvPr id="219" name="Google Shape;219;p13"/>
          <p:cNvSpPr txBox="1"/>
          <p:nvPr/>
        </p:nvSpPr>
        <p:spPr>
          <a:xfrm>
            <a:off x="8968597" y="2851064"/>
            <a:ext cx="144737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highlight>
                  <a:srgbClr val="C0C0C0"/>
                </a:highlight>
                <a:latin typeface="Twentieth Century"/>
                <a:ea typeface="Twentieth Century"/>
                <a:cs typeface="Twentieth Century"/>
                <a:sym typeface="Twentieth Century"/>
              </a:rPr>
              <a:t>First Negative</a:t>
            </a:r>
            <a:endParaRPr/>
          </a:p>
        </p:txBody>
      </p:sp>
      <p:sp>
        <p:nvSpPr>
          <p:cNvPr id="220" name="Google Shape;220;p13"/>
          <p:cNvSpPr txBox="1"/>
          <p:nvPr/>
        </p:nvSpPr>
        <p:spPr>
          <a:xfrm>
            <a:off x="6935913" y="3112283"/>
            <a:ext cx="144737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highlight>
                  <a:srgbClr val="C0C0C0"/>
                </a:highlight>
                <a:latin typeface="Twentieth Century"/>
                <a:ea typeface="Twentieth Century"/>
                <a:cs typeface="Twentieth Century"/>
                <a:sym typeface="Twentieth Century"/>
              </a:rPr>
              <a:t>Judge</a:t>
            </a:r>
            <a:endParaRPr/>
          </a:p>
        </p:txBody>
      </p:sp>
      <p:sp>
        <p:nvSpPr>
          <p:cNvPr id="221" name="Google Shape;221;p13"/>
          <p:cNvSpPr txBox="1"/>
          <p:nvPr/>
        </p:nvSpPr>
        <p:spPr>
          <a:xfrm>
            <a:off x="7898434" y="1773846"/>
            <a:ext cx="144737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highlight>
                  <a:srgbClr val="C0C0C0"/>
                </a:highlight>
                <a:latin typeface="Twentieth Century"/>
                <a:ea typeface="Twentieth Century"/>
                <a:cs typeface="Twentieth Century"/>
                <a:sym typeface="Twentieth Century"/>
              </a:rPr>
              <a:t>Judge</a:t>
            </a:r>
            <a:endParaRPr/>
          </a:p>
        </p:txBody>
      </p:sp>
      <p:sp>
        <p:nvSpPr>
          <p:cNvPr id="222" name="Google Shape;222;p13"/>
          <p:cNvSpPr txBox="1"/>
          <p:nvPr/>
        </p:nvSpPr>
        <p:spPr>
          <a:xfrm>
            <a:off x="9057790" y="4143335"/>
            <a:ext cx="144737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highlight>
                  <a:srgbClr val="C0C0C0"/>
                </a:highlight>
                <a:latin typeface="Twentieth Century"/>
                <a:ea typeface="Twentieth Century"/>
                <a:cs typeface="Twentieth Century"/>
                <a:sym typeface="Twentieth Century"/>
              </a:rPr>
              <a:t>Judge</a:t>
            </a:r>
            <a:endParaRPr/>
          </a:p>
        </p:txBody>
      </p:sp>
      <p:sp>
        <p:nvSpPr>
          <p:cNvPr id="223" name="Google Shape;223;p13"/>
          <p:cNvSpPr txBox="1"/>
          <p:nvPr/>
        </p:nvSpPr>
        <p:spPr>
          <a:xfrm>
            <a:off x="1088814" y="1958512"/>
            <a:ext cx="3200400"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dk1"/>
                </a:solidFill>
                <a:latin typeface="Twentieth Century"/>
                <a:ea typeface="Twentieth Century"/>
                <a:cs typeface="Twentieth Century"/>
                <a:sym typeface="Twentieth Century"/>
              </a:rPr>
              <a:t>Here is a screen shot from a recent online debate held by SVUDL and their partners. </a:t>
            </a:r>
            <a:endParaRPr/>
          </a:p>
          <a:p>
            <a:pPr marL="0" marR="0" lvl="0" indent="0" algn="l" rtl="0">
              <a:spcBef>
                <a:spcPts val="0"/>
              </a:spcBef>
              <a:spcAft>
                <a:spcPts val="0"/>
              </a:spcAft>
              <a:buNone/>
            </a:pPr>
            <a:endParaRPr sz="1800" i="1">
              <a:solidFill>
                <a:schemeClr val="dk1"/>
              </a:solidFill>
              <a:latin typeface="Twentieth Century"/>
              <a:ea typeface="Twentieth Century"/>
              <a:cs typeface="Twentieth Century"/>
              <a:sym typeface="Twentieth Century"/>
            </a:endParaRPr>
          </a:p>
          <a:p>
            <a:pPr marL="0" marR="0" lvl="0" indent="0" algn="l" rtl="0">
              <a:spcBef>
                <a:spcPts val="0"/>
              </a:spcBef>
              <a:spcAft>
                <a:spcPts val="0"/>
              </a:spcAft>
              <a:buNone/>
            </a:pPr>
            <a:r>
              <a:rPr lang="en-US" sz="1800" i="1">
                <a:solidFill>
                  <a:schemeClr val="dk1"/>
                </a:solidFill>
                <a:latin typeface="Twentieth Century"/>
                <a:ea typeface="Twentieth Century"/>
                <a:cs typeface="Twentieth Century"/>
                <a:sym typeface="Twentieth Century"/>
              </a:rPr>
              <a:t>The zoom room has become a classroom!</a:t>
            </a:r>
            <a:endParaRPr/>
          </a:p>
          <a:p>
            <a:pPr marL="0" marR="0" lvl="0" indent="0" algn="l" rtl="0">
              <a:spcBef>
                <a:spcPts val="0"/>
              </a:spcBef>
              <a:spcAft>
                <a:spcPts val="0"/>
              </a:spcAft>
              <a:buNone/>
            </a:pPr>
            <a:endParaRPr sz="1800" i="1">
              <a:solidFill>
                <a:schemeClr val="dk1"/>
              </a:solidFill>
              <a:latin typeface="Twentieth Century"/>
              <a:ea typeface="Twentieth Century"/>
              <a:cs typeface="Twentieth Century"/>
              <a:sym typeface="Twentieth Century"/>
            </a:endParaRPr>
          </a:p>
          <a:p>
            <a:pPr marL="0" marR="0" lvl="0" indent="0" algn="l" rtl="0">
              <a:spcBef>
                <a:spcPts val="0"/>
              </a:spcBef>
              <a:spcAft>
                <a:spcPts val="0"/>
              </a:spcAft>
              <a:buNone/>
            </a:pPr>
            <a:r>
              <a:rPr lang="en-US" sz="1800" i="1">
                <a:solidFill>
                  <a:schemeClr val="dk1"/>
                </a:solidFill>
                <a:latin typeface="Twentieth Century"/>
                <a:ea typeface="Twentieth Century"/>
                <a:cs typeface="Twentieth Century"/>
                <a:sym typeface="Twentieth Century"/>
              </a:rPr>
              <a:t>You can have students label their “names” by their last name and speech order to make judging easier.</a:t>
            </a:r>
            <a:endParaRPr/>
          </a:p>
        </p:txBody>
      </p:sp>
      <p:sp>
        <p:nvSpPr>
          <p:cNvPr id="224" name="Google Shape;224;p13"/>
          <p:cNvSpPr txBox="1"/>
          <p:nvPr/>
        </p:nvSpPr>
        <p:spPr>
          <a:xfrm>
            <a:off x="574432" y="3635891"/>
            <a:ext cx="3326666" cy="272316"/>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25" name="Google Shape;225;p13"/>
          <p:cNvSpPr txBox="1">
            <a:spLocks noGrp="1"/>
          </p:cNvSpPr>
          <p:nvPr>
            <p:ph type="title"/>
          </p:nvPr>
        </p:nvSpPr>
        <p:spPr>
          <a:xfrm>
            <a:off x="1024128" y="394434"/>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US"/>
              <a:t>ONLINE DEBATE!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29"/>
        <p:cNvGrpSpPr/>
        <p:nvPr/>
      </p:nvGrpSpPr>
      <p:grpSpPr>
        <a:xfrm>
          <a:off x="0" y="0"/>
          <a:ext cx="0" cy="0"/>
          <a:chOff x="0" y="0"/>
          <a:chExt cx="0" cy="0"/>
        </a:xfrm>
      </p:grpSpPr>
      <p:pic>
        <p:nvPicPr>
          <p:cNvPr id="230" name="Google Shape;230;p14" descr="Image result for Images of law"/>
          <p:cNvPicPr preferRelativeResize="0"/>
          <p:nvPr/>
        </p:nvPicPr>
        <p:blipFill rotWithShape="1">
          <a:blip r:embed="rId3">
            <a:alphaModFix amt="25000"/>
          </a:blip>
          <a:srcRect t="15403" b="10"/>
          <a:stretch/>
        </p:blipFill>
        <p:spPr>
          <a:xfrm>
            <a:off x="20" y="10"/>
            <a:ext cx="12191980" cy="6857990"/>
          </a:xfrm>
          <a:prstGeom prst="rect">
            <a:avLst/>
          </a:prstGeom>
          <a:noFill/>
          <a:ln>
            <a:noFill/>
          </a:ln>
        </p:spPr>
      </p:pic>
      <p:sp>
        <p:nvSpPr>
          <p:cNvPr id="231" name="Google Shape;231;p14"/>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0000"/>
              </a:lnSpc>
              <a:spcBef>
                <a:spcPts val="0"/>
              </a:spcBef>
              <a:spcAft>
                <a:spcPts val="0"/>
              </a:spcAft>
              <a:buClr>
                <a:srgbClr val="FFFFFF"/>
              </a:buClr>
              <a:buSzPts val="5000"/>
              <a:buFont typeface="Twentieth Century"/>
              <a:buNone/>
            </a:pPr>
            <a:r>
              <a:rPr lang="en-US">
                <a:solidFill>
                  <a:srgbClr val="FFFFFF"/>
                </a:solidFill>
              </a:rPr>
              <a:t>HOW TO CHOOSE A WINNER:</a:t>
            </a:r>
            <a:br>
              <a:rPr lang="en-US">
                <a:solidFill>
                  <a:srgbClr val="FFFFFF"/>
                </a:solidFill>
              </a:rPr>
            </a:br>
            <a:r>
              <a:rPr lang="en-US">
                <a:solidFill>
                  <a:srgbClr val="FFFFFF"/>
                </a:solidFill>
              </a:rPr>
              <a:t>THE AFFIRMATIVE BURDEN OF PROOF</a:t>
            </a:r>
            <a:endParaRPr/>
          </a:p>
        </p:txBody>
      </p:sp>
      <p:cxnSp>
        <p:nvCxnSpPr>
          <p:cNvPr id="232" name="Google Shape;232;p14"/>
          <p:cNvCxnSpPr/>
          <p:nvPr/>
        </p:nvCxnSpPr>
        <p:spPr>
          <a:xfrm rot="10800000">
            <a:off x="762000" y="826324"/>
            <a:ext cx="0" cy="914400"/>
          </a:xfrm>
          <a:prstGeom prst="straightConnector1">
            <a:avLst/>
          </a:prstGeom>
          <a:noFill/>
          <a:ln w="19050" cap="flat" cmpd="sng">
            <a:solidFill>
              <a:schemeClr val="lt1">
                <a:alpha val="80000"/>
              </a:schemeClr>
            </a:solidFill>
            <a:prstDash val="solid"/>
            <a:round/>
            <a:headEnd type="none" w="sm" len="sm"/>
            <a:tailEnd type="none" w="sm" len="sm"/>
          </a:ln>
        </p:spPr>
      </p:cxnSp>
      <p:sp>
        <p:nvSpPr>
          <p:cNvPr id="233" name="Google Shape;233;p14"/>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SzPts val="3500"/>
              <a:buNone/>
            </a:pPr>
            <a:r>
              <a:rPr lang="en-US" sz="3500">
                <a:solidFill>
                  <a:srgbClr val="FFFFFF"/>
                </a:solidFill>
              </a:rPr>
              <a:t>The affirmative usually has the burden to prove the resolution is true, or advantageous. NEITHER TEAM should offer a formal plan or counterplan. SOME resolutions have a built in plan (example Medicare for All act of 2019), some are merely statements of contested fact</a:t>
            </a:r>
            <a:endParaRPr/>
          </a:p>
          <a:p>
            <a:pPr marL="0" lvl="0" indent="0" algn="l" rtl="0">
              <a:lnSpc>
                <a:spcPct val="90000"/>
              </a:lnSpc>
              <a:spcBef>
                <a:spcPts val="1400"/>
              </a:spcBef>
              <a:spcAft>
                <a:spcPts val="0"/>
              </a:spcAft>
              <a:buSzPts val="2200"/>
              <a:buNone/>
            </a:pPr>
            <a:endParaRPr>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37"/>
        <p:cNvGrpSpPr/>
        <p:nvPr/>
      </p:nvGrpSpPr>
      <p:grpSpPr>
        <a:xfrm>
          <a:off x="0" y="0"/>
          <a:ext cx="0" cy="0"/>
          <a:chOff x="0" y="0"/>
          <a:chExt cx="0" cy="0"/>
        </a:xfrm>
      </p:grpSpPr>
      <p:sp>
        <p:nvSpPr>
          <p:cNvPr id="238" name="Google Shape;238;p15"/>
          <p:cNvSpPr/>
          <p:nvPr/>
        </p:nvSpPr>
        <p:spPr>
          <a:xfrm>
            <a:off x="0" y="-1"/>
            <a:ext cx="12188952"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pic>
        <p:nvPicPr>
          <p:cNvPr id="239" name="Google Shape;239;p15" descr="Image result for Images for burden of rejoinder"/>
          <p:cNvPicPr preferRelativeResize="0"/>
          <p:nvPr/>
        </p:nvPicPr>
        <p:blipFill rotWithShape="1">
          <a:blip r:embed="rId3">
            <a:alphaModFix amt="35000"/>
          </a:blip>
          <a:srcRect t="11043" r="-1" b="13937"/>
          <a:stretch/>
        </p:blipFill>
        <p:spPr>
          <a:xfrm>
            <a:off x="20" y="-1"/>
            <a:ext cx="12188932" cy="6858000"/>
          </a:xfrm>
          <a:prstGeom prst="rect">
            <a:avLst/>
          </a:prstGeom>
          <a:noFill/>
          <a:ln>
            <a:noFill/>
          </a:ln>
        </p:spPr>
      </p:pic>
      <p:sp>
        <p:nvSpPr>
          <p:cNvPr id="240" name="Google Shape;240;p15"/>
          <p:cNvSpPr txBox="1">
            <a:spLocks noGrp="1"/>
          </p:cNvSpPr>
          <p:nvPr>
            <p:ph type="title"/>
          </p:nvPr>
        </p:nvSpPr>
        <p:spPr>
          <a:xfrm>
            <a:off x="643467" y="643467"/>
            <a:ext cx="3684437" cy="5571066"/>
          </a:xfrm>
          <a:prstGeom prst="rect">
            <a:avLst/>
          </a:prstGeom>
          <a:noFill/>
          <a:ln>
            <a:noFill/>
          </a:ln>
        </p:spPr>
        <p:txBody>
          <a:bodyPr spcFirstLastPara="1" wrap="square" lIns="91425" tIns="45700" rIns="91425" bIns="45700" anchor="ctr" anchorCtr="0">
            <a:normAutofit/>
          </a:bodyPr>
          <a:lstStyle/>
          <a:p>
            <a:pPr marL="0" lvl="0" indent="0" algn="r" rtl="0">
              <a:lnSpc>
                <a:spcPct val="80000"/>
              </a:lnSpc>
              <a:spcBef>
                <a:spcPts val="0"/>
              </a:spcBef>
              <a:spcAft>
                <a:spcPts val="0"/>
              </a:spcAft>
              <a:buClr>
                <a:srgbClr val="FEFEFE"/>
              </a:buClr>
              <a:buSzPts val="5000"/>
              <a:buFont typeface="Twentieth Century"/>
              <a:buNone/>
            </a:pPr>
            <a:r>
              <a:rPr lang="en-US"/>
              <a:t>HOW TO CHOOSE A WINNER:      THE NEGATIVE BURDEN OF REJOINDER</a:t>
            </a:r>
            <a:endParaRPr/>
          </a:p>
        </p:txBody>
      </p:sp>
      <p:cxnSp>
        <p:nvCxnSpPr>
          <p:cNvPr id="241" name="Google Shape;241;p15"/>
          <p:cNvCxnSpPr/>
          <p:nvPr/>
        </p:nvCxnSpPr>
        <p:spPr>
          <a:xfrm>
            <a:off x="4649645" y="1828800"/>
            <a:ext cx="0" cy="3200400"/>
          </a:xfrm>
          <a:prstGeom prst="straightConnector1">
            <a:avLst/>
          </a:prstGeom>
          <a:noFill/>
          <a:ln w="19050" cap="flat" cmpd="sng">
            <a:solidFill>
              <a:srgbClr val="1482AB"/>
            </a:solidFill>
            <a:prstDash val="solid"/>
            <a:round/>
            <a:headEnd type="none" w="sm" len="sm"/>
            <a:tailEnd type="none" w="sm" len="sm"/>
          </a:ln>
        </p:spPr>
      </p:cxnSp>
      <p:sp>
        <p:nvSpPr>
          <p:cNvPr id="242" name="Google Shape;242;p15"/>
          <p:cNvSpPr txBox="1">
            <a:spLocks noGrp="1"/>
          </p:cNvSpPr>
          <p:nvPr>
            <p:ph type="body" idx="1"/>
          </p:nvPr>
        </p:nvSpPr>
        <p:spPr>
          <a:xfrm>
            <a:off x="4974421" y="643467"/>
            <a:ext cx="6574112" cy="5995872"/>
          </a:xfrm>
          <a:prstGeom prst="rect">
            <a:avLst/>
          </a:prstGeom>
          <a:noFill/>
          <a:ln>
            <a:noFill/>
          </a:ln>
        </p:spPr>
        <p:txBody>
          <a:bodyPr spcFirstLastPara="1" wrap="square" lIns="45700" tIns="45700" rIns="45700" bIns="45700" anchor="ctr" anchorCtr="0">
            <a:noAutofit/>
          </a:bodyPr>
          <a:lstStyle/>
          <a:p>
            <a:pPr marL="91440" lvl="0" indent="-158750" algn="l" rtl="0">
              <a:lnSpc>
                <a:spcPct val="90000"/>
              </a:lnSpc>
              <a:spcBef>
                <a:spcPts val="0"/>
              </a:spcBef>
              <a:spcAft>
                <a:spcPts val="0"/>
              </a:spcAft>
              <a:buSzPts val="2500"/>
              <a:buChar char=" "/>
            </a:pPr>
            <a:r>
              <a:rPr lang="en-US" sz="2500"/>
              <a:t>The Negative can win by showing the resolution is not true, or the resolution is not advantageous. The negative should not be defending a specific plan.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6"/>
          <p:cNvSpPr txBox="1"/>
          <p:nvPr/>
        </p:nvSpPr>
        <p:spPr>
          <a:xfrm>
            <a:off x="2139438" y="1659288"/>
            <a:ext cx="3868200" cy="8238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1"/>
              </a:buClr>
              <a:buSzPts val="2400"/>
              <a:buFont typeface="Twentieth Century"/>
              <a:buNone/>
            </a:pPr>
            <a:r>
              <a:rPr lang="en-US" sz="2200">
                <a:solidFill>
                  <a:schemeClr val="dk1"/>
                </a:solidFill>
                <a:latin typeface="Twentieth Century"/>
                <a:ea typeface="Twentieth Century"/>
                <a:cs typeface="Twentieth Century"/>
                <a:sym typeface="Twentieth Century"/>
              </a:rPr>
              <a:t>What to Consider</a:t>
            </a:r>
            <a:endParaRPr/>
          </a:p>
        </p:txBody>
      </p:sp>
      <p:sp>
        <p:nvSpPr>
          <p:cNvPr id="248" name="Google Shape;248;p16"/>
          <p:cNvSpPr txBox="1"/>
          <p:nvPr/>
        </p:nvSpPr>
        <p:spPr>
          <a:xfrm>
            <a:off x="2505491" y="2478222"/>
            <a:ext cx="3868200" cy="26304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accent1"/>
              </a:buClr>
              <a:buSzPts val="2400"/>
              <a:buFont typeface="Twentieth Century"/>
              <a:buChar char="•"/>
            </a:pPr>
            <a:r>
              <a:rPr lang="en-US" sz="2400">
                <a:solidFill>
                  <a:schemeClr val="dk1"/>
                </a:solidFill>
                <a:latin typeface="Twentieth Century"/>
                <a:ea typeface="Twentieth Century"/>
                <a:cs typeface="Twentieth Century"/>
                <a:sym typeface="Twentieth Century"/>
              </a:rPr>
              <a:t>Strength of arguments</a:t>
            </a:r>
            <a:endParaRPr sz="2200">
              <a:solidFill>
                <a:schemeClr val="dk1"/>
              </a:solidFill>
              <a:latin typeface="Twentieth Century"/>
              <a:ea typeface="Twentieth Century"/>
              <a:cs typeface="Twentieth Century"/>
              <a:sym typeface="Twentieth Century"/>
            </a:endParaRPr>
          </a:p>
          <a:p>
            <a:pPr marL="228600" marR="0" lvl="0" indent="-228600" algn="l" rtl="0">
              <a:lnSpc>
                <a:spcPct val="90000"/>
              </a:lnSpc>
              <a:spcBef>
                <a:spcPts val="1000"/>
              </a:spcBef>
              <a:spcAft>
                <a:spcPts val="0"/>
              </a:spcAft>
              <a:buClr>
                <a:schemeClr val="accent1"/>
              </a:buClr>
              <a:buSzPts val="2400"/>
              <a:buFont typeface="Twentieth Century"/>
              <a:buChar char="•"/>
            </a:pPr>
            <a:r>
              <a:rPr lang="en-US" sz="2400">
                <a:solidFill>
                  <a:schemeClr val="dk1"/>
                </a:solidFill>
                <a:latin typeface="Twentieth Century"/>
                <a:ea typeface="Twentieth Century"/>
                <a:cs typeface="Twentieth Century"/>
                <a:sym typeface="Twentieth Century"/>
              </a:rPr>
              <a:t>Claims, reasons, and supporting evidence</a:t>
            </a:r>
            <a:endParaRPr sz="2200">
              <a:solidFill>
                <a:schemeClr val="dk1"/>
              </a:solidFill>
              <a:latin typeface="Twentieth Century"/>
              <a:ea typeface="Twentieth Century"/>
              <a:cs typeface="Twentieth Century"/>
              <a:sym typeface="Twentieth Century"/>
            </a:endParaRPr>
          </a:p>
          <a:p>
            <a:pPr marL="228600" marR="0" lvl="0" indent="-228600" algn="l" rtl="0">
              <a:lnSpc>
                <a:spcPct val="90000"/>
              </a:lnSpc>
              <a:spcBef>
                <a:spcPts val="1000"/>
              </a:spcBef>
              <a:spcAft>
                <a:spcPts val="0"/>
              </a:spcAft>
              <a:buClr>
                <a:schemeClr val="accent1"/>
              </a:buClr>
              <a:buSzPts val="2400"/>
              <a:buFont typeface="Twentieth Century"/>
              <a:buChar char="•"/>
            </a:pPr>
            <a:r>
              <a:rPr lang="en-US" sz="2400">
                <a:solidFill>
                  <a:schemeClr val="dk1"/>
                </a:solidFill>
                <a:latin typeface="Twentieth Century"/>
                <a:ea typeface="Twentieth Century"/>
                <a:cs typeface="Twentieth Century"/>
                <a:sym typeface="Twentieth Century"/>
              </a:rPr>
              <a:t>Refutation of opponent’s arguments</a:t>
            </a:r>
            <a:endParaRPr sz="2200">
              <a:solidFill>
                <a:schemeClr val="dk1"/>
              </a:solidFill>
              <a:latin typeface="Twentieth Century"/>
              <a:ea typeface="Twentieth Century"/>
              <a:cs typeface="Twentieth Century"/>
              <a:sym typeface="Twentieth Century"/>
            </a:endParaRPr>
          </a:p>
        </p:txBody>
      </p:sp>
      <p:sp>
        <p:nvSpPr>
          <p:cNvPr id="249" name="Google Shape;249;p16"/>
          <p:cNvSpPr txBox="1"/>
          <p:nvPr/>
        </p:nvSpPr>
        <p:spPr>
          <a:xfrm>
            <a:off x="6349776" y="1659288"/>
            <a:ext cx="3887400" cy="8238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1"/>
              </a:buClr>
              <a:buSzPts val="2400"/>
              <a:buFont typeface="Twentieth Century"/>
              <a:buNone/>
            </a:pPr>
            <a:r>
              <a:rPr lang="en-US" sz="2200">
                <a:solidFill>
                  <a:schemeClr val="dk1"/>
                </a:solidFill>
                <a:latin typeface="Twentieth Century"/>
                <a:ea typeface="Twentieth Century"/>
                <a:cs typeface="Twentieth Century"/>
                <a:sym typeface="Twentieth Century"/>
              </a:rPr>
              <a:t>What Not to Consider</a:t>
            </a:r>
            <a:endParaRPr/>
          </a:p>
        </p:txBody>
      </p:sp>
      <p:sp>
        <p:nvSpPr>
          <p:cNvPr id="250" name="Google Shape;250;p16"/>
          <p:cNvSpPr txBox="1"/>
          <p:nvPr/>
        </p:nvSpPr>
        <p:spPr>
          <a:xfrm>
            <a:off x="892786" y="844021"/>
            <a:ext cx="7886700" cy="5685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accent1"/>
              </a:buClr>
              <a:buSzPts val="3200"/>
              <a:buFont typeface="Roboto Slab"/>
              <a:buNone/>
            </a:pPr>
            <a:r>
              <a:rPr lang="en-US" sz="4800" cap="none">
                <a:solidFill>
                  <a:srgbClr val="0C0C0C"/>
                </a:solidFill>
                <a:latin typeface="Twentieth Century"/>
                <a:ea typeface="Twentieth Century"/>
                <a:cs typeface="Twentieth Century"/>
                <a:sym typeface="Twentieth Century"/>
              </a:rPr>
              <a:t>DETERMINING A WINNER</a:t>
            </a:r>
            <a:endParaRPr/>
          </a:p>
        </p:txBody>
      </p:sp>
      <p:sp>
        <p:nvSpPr>
          <p:cNvPr id="251" name="Google Shape;251;p16"/>
          <p:cNvSpPr txBox="1"/>
          <p:nvPr/>
        </p:nvSpPr>
        <p:spPr>
          <a:xfrm>
            <a:off x="6504799" y="2478227"/>
            <a:ext cx="4129200" cy="37929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accent1"/>
              </a:buClr>
              <a:buSzPts val="2400"/>
              <a:buFont typeface="Twentieth Century"/>
              <a:buChar char="•"/>
            </a:pPr>
            <a:r>
              <a:rPr lang="en-US" sz="2400">
                <a:solidFill>
                  <a:schemeClr val="dk1"/>
                </a:solidFill>
                <a:latin typeface="Twentieth Century"/>
                <a:ea typeface="Twentieth Century"/>
                <a:cs typeface="Twentieth Century"/>
                <a:sym typeface="Twentieth Century"/>
              </a:rPr>
              <a:t>Your personal opinion</a:t>
            </a:r>
            <a:endParaRPr/>
          </a:p>
          <a:p>
            <a:pPr marL="228600" marR="0" lvl="0" indent="-228600" algn="l" rtl="0">
              <a:lnSpc>
                <a:spcPct val="100000"/>
              </a:lnSpc>
              <a:spcBef>
                <a:spcPts val="600"/>
              </a:spcBef>
              <a:spcAft>
                <a:spcPts val="0"/>
              </a:spcAft>
              <a:buClr>
                <a:schemeClr val="accent1"/>
              </a:buClr>
              <a:buSzPts val="2400"/>
              <a:buFont typeface="Twentieth Century"/>
              <a:buChar char="•"/>
            </a:pPr>
            <a:r>
              <a:rPr lang="en-US" sz="2400">
                <a:solidFill>
                  <a:schemeClr val="dk1"/>
                </a:solidFill>
                <a:latin typeface="Twentieth Century"/>
                <a:ea typeface="Twentieth Century"/>
                <a:cs typeface="Twentieth Century"/>
                <a:sym typeface="Twentieth Century"/>
              </a:rPr>
              <a:t>Presentation skills or style</a:t>
            </a:r>
            <a:endParaRPr/>
          </a:p>
          <a:p>
            <a:pPr marL="228600" marR="0" lvl="0" indent="-228600" algn="l" rtl="0">
              <a:lnSpc>
                <a:spcPct val="100000"/>
              </a:lnSpc>
              <a:spcBef>
                <a:spcPts val="600"/>
              </a:spcBef>
              <a:spcAft>
                <a:spcPts val="0"/>
              </a:spcAft>
              <a:buClr>
                <a:schemeClr val="accent1"/>
              </a:buClr>
              <a:buSzPts val="2400"/>
              <a:buFont typeface="Twentieth Century"/>
              <a:buChar char="•"/>
            </a:pPr>
            <a:r>
              <a:rPr lang="en-US" sz="2400">
                <a:solidFill>
                  <a:schemeClr val="dk1"/>
                </a:solidFill>
                <a:latin typeface="Twentieth Century"/>
                <a:ea typeface="Twentieth Century"/>
                <a:cs typeface="Twentieth Century"/>
                <a:sym typeface="Twentieth Century"/>
              </a:rPr>
              <a:t>Pronunciation, accent, or reading fluency</a:t>
            </a:r>
            <a:endParaRPr/>
          </a:p>
          <a:p>
            <a:pPr marL="228600" marR="0" lvl="0" indent="-228600" algn="l" rtl="0">
              <a:lnSpc>
                <a:spcPct val="100000"/>
              </a:lnSpc>
              <a:spcBef>
                <a:spcPts val="600"/>
              </a:spcBef>
              <a:spcAft>
                <a:spcPts val="0"/>
              </a:spcAft>
              <a:buClr>
                <a:schemeClr val="accent1"/>
              </a:buClr>
              <a:buSzPts val="2400"/>
              <a:buFont typeface="Twentieth Century"/>
              <a:buChar char="•"/>
            </a:pPr>
            <a:r>
              <a:rPr lang="en-US" sz="2400">
                <a:solidFill>
                  <a:schemeClr val="dk1"/>
                </a:solidFill>
                <a:latin typeface="Twentieth Century"/>
                <a:ea typeface="Twentieth Century"/>
                <a:cs typeface="Twentieth Century"/>
                <a:sym typeface="Twentieth Century"/>
              </a:rPr>
              <a:t>Arguments not explicitly made by debaters</a:t>
            </a:r>
            <a:endParaRPr/>
          </a:p>
          <a:p>
            <a:pPr marL="228600" marR="0" lvl="0" indent="-228600" algn="l" rtl="0">
              <a:lnSpc>
                <a:spcPct val="100000"/>
              </a:lnSpc>
              <a:spcBef>
                <a:spcPts val="600"/>
              </a:spcBef>
              <a:spcAft>
                <a:spcPts val="0"/>
              </a:spcAft>
              <a:buClr>
                <a:schemeClr val="accent1"/>
              </a:buClr>
              <a:buSzPts val="2400"/>
              <a:buFont typeface="Twentieth Century"/>
              <a:buChar char="•"/>
            </a:pPr>
            <a:r>
              <a:rPr lang="en-US" sz="2400">
                <a:solidFill>
                  <a:schemeClr val="dk1"/>
                </a:solidFill>
                <a:latin typeface="Twentieth Century"/>
                <a:ea typeface="Twentieth Century"/>
                <a:cs typeface="Twentieth Century"/>
                <a:sym typeface="Twentieth Century"/>
              </a:rPr>
              <a:t>Arguments made during cross-ex</a:t>
            </a:r>
            <a:endParaRPr/>
          </a:p>
          <a:p>
            <a:pPr marL="228600" marR="0" lvl="0" indent="-228600" algn="l" rtl="0">
              <a:lnSpc>
                <a:spcPct val="100000"/>
              </a:lnSpc>
              <a:spcBef>
                <a:spcPts val="600"/>
              </a:spcBef>
              <a:spcAft>
                <a:spcPts val="600"/>
              </a:spcAft>
              <a:buClr>
                <a:schemeClr val="accent1"/>
              </a:buClr>
              <a:buSzPts val="2400"/>
              <a:buFont typeface="Twentieth Century"/>
              <a:buChar char="•"/>
            </a:pPr>
            <a:r>
              <a:rPr lang="en-US" sz="2400">
                <a:solidFill>
                  <a:schemeClr val="dk1"/>
                </a:solidFill>
                <a:latin typeface="Twentieth Century"/>
                <a:ea typeface="Twentieth Century"/>
                <a:cs typeface="Twentieth Century"/>
                <a:sym typeface="Twentieth Century"/>
              </a:rPr>
              <a:t>Minor points made at the beginning of the round</a:t>
            </a:r>
            <a:endParaRPr/>
          </a:p>
        </p:txBody>
      </p:sp>
      <p:pic>
        <p:nvPicPr>
          <p:cNvPr id="252" name="Google Shape;252;p16" descr="Devil face with solid fill"/>
          <p:cNvPicPr preferRelativeResize="0"/>
          <p:nvPr/>
        </p:nvPicPr>
        <p:blipFill rotWithShape="1">
          <a:blip r:embed="rId3">
            <a:alphaModFix/>
          </a:blip>
          <a:srcRect/>
          <a:stretch/>
        </p:blipFill>
        <p:spPr>
          <a:xfrm>
            <a:off x="10237176" y="1659288"/>
            <a:ext cx="914400" cy="914400"/>
          </a:xfrm>
          <a:prstGeom prst="rect">
            <a:avLst/>
          </a:prstGeom>
          <a:noFill/>
          <a:ln>
            <a:noFill/>
          </a:ln>
        </p:spPr>
      </p:pic>
      <p:pic>
        <p:nvPicPr>
          <p:cNvPr id="253" name="Google Shape;253;p16" descr="Angel face with no fill"/>
          <p:cNvPicPr preferRelativeResize="0"/>
          <p:nvPr/>
        </p:nvPicPr>
        <p:blipFill rotWithShape="1">
          <a:blip r:embed="rId4">
            <a:alphaModFix/>
          </a:blip>
          <a:srcRect/>
          <a:stretch/>
        </p:blipFill>
        <p:spPr>
          <a:xfrm>
            <a:off x="1497624" y="1659288"/>
            <a:ext cx="914400" cy="914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7"/>
        <p:cNvGrpSpPr/>
        <p:nvPr/>
      </p:nvGrpSpPr>
      <p:grpSpPr>
        <a:xfrm>
          <a:off x="0" y="0"/>
          <a:ext cx="0" cy="0"/>
          <a:chOff x="0" y="0"/>
          <a:chExt cx="0" cy="0"/>
        </a:xfrm>
      </p:grpSpPr>
      <p:sp>
        <p:nvSpPr>
          <p:cNvPr id="258" name="Google Shape;258;p17"/>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accent1"/>
              </a:buClr>
              <a:buSzPts val="3200"/>
              <a:buFont typeface="Roboto Slab"/>
              <a:buNone/>
            </a:pPr>
            <a:r>
              <a:rPr lang="en-US"/>
              <a:t>COMMON HABITS IN NEW DEBATERS</a:t>
            </a:r>
            <a:endParaRPr/>
          </a:p>
        </p:txBody>
      </p:sp>
      <p:grpSp>
        <p:nvGrpSpPr>
          <p:cNvPr id="259" name="Google Shape;259;p17"/>
          <p:cNvGrpSpPr/>
          <p:nvPr/>
        </p:nvGrpSpPr>
        <p:grpSpPr>
          <a:xfrm>
            <a:off x="1024596" y="3274315"/>
            <a:ext cx="9718945" cy="2046094"/>
            <a:chOff x="658" y="988315"/>
            <a:chExt cx="9718945" cy="2046094"/>
          </a:xfrm>
        </p:grpSpPr>
        <p:sp>
          <p:nvSpPr>
            <p:cNvPr id="260" name="Google Shape;260;p17"/>
            <p:cNvSpPr/>
            <p:nvPr/>
          </p:nvSpPr>
          <p:spPr>
            <a:xfrm>
              <a:off x="333148" y="988315"/>
              <a:ext cx="1040097" cy="1040097"/>
            </a:xfrm>
            <a:prstGeom prst="ellipse">
              <a:avLst/>
            </a:prstGeom>
            <a:solidFill>
              <a:srgbClr val="2383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7"/>
            <p:cNvSpPr/>
            <p:nvPr/>
          </p:nvSpPr>
          <p:spPr>
            <a:xfrm>
              <a:off x="554808" y="1209975"/>
              <a:ext cx="596777" cy="596777"/>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7"/>
            <p:cNvSpPr/>
            <p:nvPr/>
          </p:nvSpPr>
          <p:spPr>
            <a:xfrm>
              <a:off x="658" y="2352378"/>
              <a:ext cx="1705078" cy="68203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7"/>
            <p:cNvSpPr txBox="1"/>
            <p:nvPr/>
          </p:nvSpPr>
          <p:spPr>
            <a:xfrm>
              <a:off x="658" y="2352378"/>
              <a:ext cx="1705078" cy="682031"/>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800"/>
                <a:buFont typeface="Twentieth Century"/>
                <a:buNone/>
              </a:pPr>
              <a:r>
                <a:rPr lang="en-US" sz="1800" cap="none">
                  <a:solidFill>
                    <a:schemeClr val="dk1"/>
                  </a:solidFill>
                  <a:latin typeface="Twentieth Century"/>
                  <a:ea typeface="Twentieth Century"/>
                  <a:cs typeface="Twentieth Century"/>
                  <a:sym typeface="Twentieth Century"/>
                </a:rPr>
                <a:t>DEVELOPING PRESENTATION SKILLS</a:t>
              </a:r>
              <a:endParaRPr/>
            </a:p>
          </p:txBody>
        </p:sp>
        <p:sp>
          <p:nvSpPr>
            <p:cNvPr id="264" name="Google Shape;264;p17"/>
            <p:cNvSpPr/>
            <p:nvPr/>
          </p:nvSpPr>
          <p:spPr>
            <a:xfrm>
              <a:off x="2336615" y="988315"/>
              <a:ext cx="1040097" cy="1040097"/>
            </a:xfrm>
            <a:prstGeom prst="ellipse">
              <a:avLst/>
            </a:prstGeom>
            <a:solidFill>
              <a:srgbClr val="24CE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7"/>
            <p:cNvSpPr/>
            <p:nvPr/>
          </p:nvSpPr>
          <p:spPr>
            <a:xfrm>
              <a:off x="2558275" y="1209975"/>
              <a:ext cx="596777" cy="596777"/>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7"/>
            <p:cNvSpPr/>
            <p:nvPr/>
          </p:nvSpPr>
          <p:spPr>
            <a:xfrm>
              <a:off x="2004125" y="2352378"/>
              <a:ext cx="1705078" cy="68203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7"/>
            <p:cNvSpPr txBox="1"/>
            <p:nvPr/>
          </p:nvSpPr>
          <p:spPr>
            <a:xfrm>
              <a:off x="2004125" y="2352378"/>
              <a:ext cx="1705078" cy="682031"/>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800"/>
                <a:buFont typeface="Twentieth Century"/>
                <a:buNone/>
              </a:pPr>
              <a:r>
                <a:rPr lang="en-US" sz="1800" cap="none">
                  <a:solidFill>
                    <a:schemeClr val="dk1"/>
                  </a:solidFill>
                  <a:latin typeface="Twentieth Century"/>
                  <a:ea typeface="Twentieth Century"/>
                  <a:cs typeface="Twentieth Century"/>
                  <a:sym typeface="Twentieth Century"/>
                </a:rPr>
                <a:t>PAUSING WHILE SPEAKING </a:t>
              </a:r>
              <a:endParaRPr/>
            </a:p>
          </p:txBody>
        </p:sp>
        <p:sp>
          <p:nvSpPr>
            <p:cNvPr id="268" name="Google Shape;268;p17"/>
            <p:cNvSpPr/>
            <p:nvPr/>
          </p:nvSpPr>
          <p:spPr>
            <a:xfrm>
              <a:off x="4340082" y="988315"/>
              <a:ext cx="1040097" cy="1040097"/>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7"/>
            <p:cNvSpPr/>
            <p:nvPr/>
          </p:nvSpPr>
          <p:spPr>
            <a:xfrm>
              <a:off x="4561742" y="1209975"/>
              <a:ext cx="596777" cy="596777"/>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7"/>
            <p:cNvSpPr/>
            <p:nvPr/>
          </p:nvSpPr>
          <p:spPr>
            <a:xfrm>
              <a:off x="4007591" y="2352378"/>
              <a:ext cx="1705078" cy="68203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7"/>
            <p:cNvSpPr txBox="1"/>
            <p:nvPr/>
          </p:nvSpPr>
          <p:spPr>
            <a:xfrm>
              <a:off x="4007591" y="2352378"/>
              <a:ext cx="1705078" cy="682031"/>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800"/>
                <a:buFont typeface="Twentieth Century"/>
                <a:buNone/>
              </a:pPr>
              <a:r>
                <a:rPr lang="en-US" sz="1800" cap="none">
                  <a:solidFill>
                    <a:schemeClr val="dk1"/>
                  </a:solidFill>
                  <a:latin typeface="Twentieth Century"/>
                  <a:ea typeface="Twentieth Century"/>
                  <a:cs typeface="Twentieth Century"/>
                  <a:sym typeface="Twentieth Century"/>
                </a:rPr>
                <a:t>STOPPING EARLY</a:t>
              </a:r>
              <a:endParaRPr/>
            </a:p>
          </p:txBody>
        </p:sp>
        <p:sp>
          <p:nvSpPr>
            <p:cNvPr id="272" name="Google Shape;272;p17"/>
            <p:cNvSpPr/>
            <p:nvPr/>
          </p:nvSpPr>
          <p:spPr>
            <a:xfrm>
              <a:off x="6343548" y="988315"/>
              <a:ext cx="1040097" cy="1040097"/>
            </a:xfrm>
            <a:prstGeom prst="ellipse">
              <a:avLst/>
            </a:prstGeom>
            <a:solidFill>
              <a:srgbClr val="3B88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7"/>
            <p:cNvSpPr/>
            <p:nvPr/>
          </p:nvSpPr>
          <p:spPr>
            <a:xfrm>
              <a:off x="6565209" y="1209975"/>
              <a:ext cx="596777" cy="596777"/>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7"/>
            <p:cNvSpPr/>
            <p:nvPr/>
          </p:nvSpPr>
          <p:spPr>
            <a:xfrm>
              <a:off x="6011058" y="2352378"/>
              <a:ext cx="1705078" cy="68203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7"/>
            <p:cNvSpPr txBox="1"/>
            <p:nvPr/>
          </p:nvSpPr>
          <p:spPr>
            <a:xfrm>
              <a:off x="6011058" y="2352378"/>
              <a:ext cx="1705078" cy="682031"/>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800"/>
                <a:buFont typeface="Twentieth Century"/>
                <a:buNone/>
              </a:pPr>
              <a:r>
                <a:rPr lang="en-US" sz="1800" cap="none">
                  <a:solidFill>
                    <a:schemeClr val="dk1"/>
                  </a:solidFill>
                  <a:latin typeface="Twentieth Century"/>
                  <a:ea typeface="Twentieth Century"/>
                  <a:cs typeface="Twentieth Century"/>
                  <a:sym typeface="Twentieth Century"/>
                </a:rPr>
                <a:t>LOOKING AT OPPONENT’S EVIDENCE</a:t>
              </a:r>
              <a:endParaRPr/>
            </a:p>
          </p:txBody>
        </p:sp>
        <p:sp>
          <p:nvSpPr>
            <p:cNvPr id="276" name="Google Shape;276;p17"/>
            <p:cNvSpPr/>
            <p:nvPr/>
          </p:nvSpPr>
          <p:spPr>
            <a:xfrm>
              <a:off x="8347015" y="988315"/>
              <a:ext cx="1040097" cy="1040097"/>
            </a:xfrm>
            <a:prstGeom prst="ellipse">
              <a:avLst/>
            </a:prstGeom>
            <a:solidFill>
              <a:srgbClr val="61A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7"/>
            <p:cNvSpPr/>
            <p:nvPr/>
          </p:nvSpPr>
          <p:spPr>
            <a:xfrm>
              <a:off x="8568675" y="1209975"/>
              <a:ext cx="596777" cy="596777"/>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7"/>
            <p:cNvSpPr/>
            <p:nvPr/>
          </p:nvSpPr>
          <p:spPr>
            <a:xfrm>
              <a:off x="8014525" y="2352378"/>
              <a:ext cx="1705078" cy="68203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7"/>
            <p:cNvSpPr txBox="1"/>
            <p:nvPr/>
          </p:nvSpPr>
          <p:spPr>
            <a:xfrm>
              <a:off x="8014525" y="2352378"/>
              <a:ext cx="1705078" cy="682031"/>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800"/>
                <a:buFont typeface="Twentieth Century"/>
                <a:buNone/>
              </a:pPr>
              <a:r>
                <a:rPr lang="en-US" sz="1800" cap="none">
                  <a:solidFill>
                    <a:schemeClr val="dk1"/>
                  </a:solidFill>
                  <a:latin typeface="Twentieth Century"/>
                  <a:ea typeface="Twentieth Century"/>
                  <a:cs typeface="Twentieth Century"/>
                  <a:sym typeface="Twentieth Century"/>
                </a:rPr>
                <a:t>UNCERTAIN ABOUT WHOSE TURN IT IS</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3"/>
        <p:cNvGrpSpPr/>
        <p:nvPr/>
      </p:nvGrpSpPr>
      <p:grpSpPr>
        <a:xfrm>
          <a:off x="0" y="0"/>
          <a:ext cx="0" cy="0"/>
          <a:chOff x="0" y="0"/>
          <a:chExt cx="0" cy="0"/>
        </a:xfrm>
      </p:grpSpPr>
      <p:sp>
        <p:nvSpPr>
          <p:cNvPr id="284" name="Google Shape;284;p18"/>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accent1"/>
              </a:buClr>
              <a:buSzPts val="3200"/>
              <a:buFont typeface="Twentieth Century"/>
              <a:buNone/>
            </a:pPr>
            <a:r>
              <a:rPr lang="en-US" cap="none">
                <a:solidFill>
                  <a:srgbClr val="0C0C0C"/>
                </a:solidFill>
                <a:latin typeface="Twentieth Century"/>
                <a:ea typeface="Twentieth Century"/>
                <a:cs typeface="Twentieth Century"/>
                <a:sym typeface="Twentieth Century"/>
              </a:rPr>
              <a:t>MORE EXPERIENCED DEBATERS</a:t>
            </a:r>
            <a:endParaRPr cap="none">
              <a:solidFill>
                <a:srgbClr val="0C0C0C"/>
              </a:solidFill>
              <a:latin typeface="Twentieth Century"/>
              <a:ea typeface="Twentieth Century"/>
              <a:cs typeface="Twentieth Century"/>
              <a:sym typeface="Twentieth Century"/>
            </a:endParaRPr>
          </a:p>
        </p:txBody>
      </p:sp>
      <p:grpSp>
        <p:nvGrpSpPr>
          <p:cNvPr id="285" name="Google Shape;285;p18"/>
          <p:cNvGrpSpPr/>
          <p:nvPr/>
        </p:nvGrpSpPr>
        <p:grpSpPr>
          <a:xfrm>
            <a:off x="1251581" y="3118359"/>
            <a:ext cx="9264975" cy="2358006"/>
            <a:chOff x="227643" y="832359"/>
            <a:chExt cx="9264975" cy="2358006"/>
          </a:xfrm>
        </p:grpSpPr>
        <p:sp>
          <p:nvSpPr>
            <p:cNvPr id="286" name="Google Shape;286;p18"/>
            <p:cNvSpPr/>
            <p:nvPr/>
          </p:nvSpPr>
          <p:spPr>
            <a:xfrm>
              <a:off x="626907" y="832359"/>
              <a:ext cx="1248979" cy="1248979"/>
            </a:xfrm>
            <a:prstGeom prst="ellipse">
              <a:avLst/>
            </a:prstGeom>
            <a:solidFill>
              <a:srgbClr val="2383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8"/>
            <p:cNvSpPr/>
            <p:nvPr/>
          </p:nvSpPr>
          <p:spPr>
            <a:xfrm>
              <a:off x="893083" y="1098535"/>
              <a:ext cx="716627" cy="716627"/>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8"/>
            <p:cNvSpPr/>
            <p:nvPr/>
          </p:nvSpPr>
          <p:spPr>
            <a:xfrm>
              <a:off x="227643" y="2470365"/>
              <a:ext cx="2047508"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8"/>
            <p:cNvSpPr txBox="1"/>
            <p:nvPr/>
          </p:nvSpPr>
          <p:spPr>
            <a:xfrm>
              <a:off x="227643" y="2470365"/>
              <a:ext cx="2047508"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900"/>
                <a:buFont typeface="Twentieth Century"/>
                <a:buNone/>
              </a:pPr>
              <a:r>
                <a:rPr lang="en-US" sz="1900" cap="none">
                  <a:solidFill>
                    <a:schemeClr val="dk1"/>
                  </a:solidFill>
                  <a:latin typeface="Twentieth Century"/>
                  <a:ea typeface="Twentieth Century"/>
                  <a:cs typeface="Twentieth Century"/>
                  <a:sym typeface="Twentieth Century"/>
                </a:rPr>
                <a:t>SPEAK FASTER </a:t>
              </a:r>
              <a:endParaRPr/>
            </a:p>
          </p:txBody>
        </p:sp>
        <p:sp>
          <p:nvSpPr>
            <p:cNvPr id="290" name="Google Shape;290;p18"/>
            <p:cNvSpPr/>
            <p:nvPr/>
          </p:nvSpPr>
          <p:spPr>
            <a:xfrm>
              <a:off x="3032729" y="832359"/>
              <a:ext cx="1248979" cy="1248979"/>
            </a:xfrm>
            <a:prstGeom prst="ellipse">
              <a:avLst/>
            </a:prstGeom>
            <a:solidFill>
              <a:srgbClr val="24CE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8"/>
            <p:cNvSpPr/>
            <p:nvPr/>
          </p:nvSpPr>
          <p:spPr>
            <a:xfrm>
              <a:off x="3298906" y="1098535"/>
              <a:ext cx="716627" cy="716627"/>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8"/>
            <p:cNvSpPr/>
            <p:nvPr/>
          </p:nvSpPr>
          <p:spPr>
            <a:xfrm>
              <a:off x="2633465" y="2470365"/>
              <a:ext cx="2047508"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8"/>
            <p:cNvSpPr txBox="1"/>
            <p:nvPr/>
          </p:nvSpPr>
          <p:spPr>
            <a:xfrm>
              <a:off x="2633465" y="2470365"/>
              <a:ext cx="2047508"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900"/>
                <a:buFont typeface="Twentieth Century"/>
                <a:buNone/>
              </a:pPr>
              <a:r>
                <a:rPr lang="en-US" sz="1900" cap="none">
                  <a:solidFill>
                    <a:schemeClr val="dk1"/>
                  </a:solidFill>
                  <a:latin typeface="Twentieth Century"/>
                  <a:ea typeface="Twentieth Century"/>
                  <a:cs typeface="Twentieth Century"/>
                  <a:sym typeface="Twentieth Century"/>
                </a:rPr>
                <a:t>USE TERMINOLOGY FOR SPECIFIC TYPES OF ARGUMENTS</a:t>
              </a:r>
              <a:endParaRPr/>
            </a:p>
          </p:txBody>
        </p:sp>
        <p:sp>
          <p:nvSpPr>
            <p:cNvPr id="294" name="Google Shape;294;p18"/>
            <p:cNvSpPr/>
            <p:nvPr/>
          </p:nvSpPr>
          <p:spPr>
            <a:xfrm>
              <a:off x="5438552" y="832359"/>
              <a:ext cx="1248979" cy="1248979"/>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8"/>
            <p:cNvSpPr/>
            <p:nvPr/>
          </p:nvSpPr>
          <p:spPr>
            <a:xfrm>
              <a:off x="5704728" y="1098535"/>
              <a:ext cx="716627" cy="716627"/>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8"/>
            <p:cNvSpPr/>
            <p:nvPr/>
          </p:nvSpPr>
          <p:spPr>
            <a:xfrm>
              <a:off x="5039287" y="2470365"/>
              <a:ext cx="2047508"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8"/>
            <p:cNvSpPr txBox="1"/>
            <p:nvPr/>
          </p:nvSpPr>
          <p:spPr>
            <a:xfrm>
              <a:off x="5039287" y="2470365"/>
              <a:ext cx="2047508"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900"/>
                <a:buFont typeface="Twentieth Century"/>
                <a:buNone/>
              </a:pPr>
              <a:r>
                <a:rPr lang="en-US" sz="1900" cap="none">
                  <a:solidFill>
                    <a:schemeClr val="dk1"/>
                  </a:solidFill>
                  <a:latin typeface="Twentieth Century"/>
                  <a:ea typeface="Twentieth Century"/>
                  <a:cs typeface="Twentieth Century"/>
                  <a:sym typeface="Twentieth Century"/>
                </a:rPr>
                <a:t>MAY RUN OUT OF TIME</a:t>
              </a:r>
              <a:endParaRPr/>
            </a:p>
          </p:txBody>
        </p:sp>
        <p:sp>
          <p:nvSpPr>
            <p:cNvPr id="298" name="Google Shape;298;p18"/>
            <p:cNvSpPr/>
            <p:nvPr/>
          </p:nvSpPr>
          <p:spPr>
            <a:xfrm>
              <a:off x="7844374" y="832359"/>
              <a:ext cx="1248979" cy="1248979"/>
            </a:xfrm>
            <a:prstGeom prst="ellipse">
              <a:avLst/>
            </a:prstGeom>
            <a:solidFill>
              <a:srgbClr val="3B88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8"/>
            <p:cNvSpPr/>
            <p:nvPr/>
          </p:nvSpPr>
          <p:spPr>
            <a:xfrm>
              <a:off x="8110550" y="1098535"/>
              <a:ext cx="716627" cy="716627"/>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8"/>
            <p:cNvSpPr/>
            <p:nvPr/>
          </p:nvSpPr>
          <p:spPr>
            <a:xfrm>
              <a:off x="7445110" y="2470365"/>
              <a:ext cx="2047508"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8"/>
            <p:cNvSpPr txBox="1"/>
            <p:nvPr/>
          </p:nvSpPr>
          <p:spPr>
            <a:xfrm>
              <a:off x="7445110" y="2470365"/>
              <a:ext cx="2047508"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900"/>
                <a:buFont typeface="Twentieth Century"/>
                <a:buNone/>
              </a:pPr>
              <a:r>
                <a:rPr lang="en-US" sz="1900" cap="none">
                  <a:solidFill>
                    <a:schemeClr val="dk1"/>
                  </a:solidFill>
                  <a:latin typeface="Twentieth Century"/>
                  <a:ea typeface="Twentieth Century"/>
                  <a:cs typeface="Twentieth Century"/>
                  <a:sym typeface="Twentieth Century"/>
                </a:rPr>
                <a:t>MAY BE MORE COMPETITIVE WITH ONE ANOTHER</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9"/>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US"/>
              <a:t>4. HOW TO FILL OUT A BALLOT</a:t>
            </a:r>
            <a:endParaRPr/>
          </a:p>
        </p:txBody>
      </p:sp>
      <p:pic>
        <p:nvPicPr>
          <p:cNvPr id="307" name="Google Shape;307;p19" descr="Image result for Images for a judge writing a decision"/>
          <p:cNvPicPr preferRelativeResize="0">
            <a:picLocks noGrp="1"/>
          </p:cNvPicPr>
          <p:nvPr>
            <p:ph type="body" idx="1"/>
          </p:nvPr>
        </p:nvPicPr>
        <p:blipFill rotWithShape="1">
          <a:blip r:embed="rId3">
            <a:alphaModFix/>
          </a:blip>
          <a:srcRect/>
          <a:stretch/>
        </p:blipFill>
        <p:spPr>
          <a:xfrm>
            <a:off x="3872706" y="2286000"/>
            <a:ext cx="4022725" cy="4022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p:nvPr/>
        </p:nvSpPr>
        <p:spPr>
          <a:xfrm>
            <a:off x="433734" y="897860"/>
            <a:ext cx="5089267" cy="5771455"/>
          </a:xfrm>
          <a:prstGeom prst="rect">
            <a:avLst/>
          </a:prstGeom>
          <a:noFill/>
          <a:ln>
            <a:noFill/>
          </a:ln>
        </p:spPr>
      </p:sp>
      <p:sp>
        <p:nvSpPr>
          <p:cNvPr id="120" name="Google Shape;120;p2"/>
          <p:cNvSpPr/>
          <p:nvPr/>
        </p:nvSpPr>
        <p:spPr>
          <a:xfrm>
            <a:off x="10256081" y="85915"/>
            <a:ext cx="1895060" cy="1404995"/>
          </a:xfrm>
          <a:prstGeom prst="rect">
            <a:avLst/>
          </a:prstGeom>
          <a:noFill/>
          <a:ln>
            <a:noFill/>
          </a:ln>
        </p:spPr>
      </p:sp>
      <p:pic>
        <p:nvPicPr>
          <p:cNvPr id="121" name="Google Shape;121;p2" descr="Related image"/>
          <p:cNvPicPr preferRelativeResize="0"/>
          <p:nvPr/>
        </p:nvPicPr>
        <p:blipFill rotWithShape="1">
          <a:blip r:embed="rId3">
            <a:alphaModFix/>
          </a:blip>
          <a:srcRect l="-9836" r="20063"/>
          <a:stretch/>
        </p:blipFill>
        <p:spPr>
          <a:xfrm>
            <a:off x="4865839" y="1599187"/>
            <a:ext cx="7285302" cy="4572000"/>
          </a:xfrm>
          <a:prstGeom prst="rect">
            <a:avLst/>
          </a:prstGeom>
          <a:noFill/>
          <a:ln>
            <a:noFill/>
          </a:ln>
        </p:spPr>
      </p:pic>
      <p:pic>
        <p:nvPicPr>
          <p:cNvPr id="122" name="Google Shape;122;p2"/>
          <p:cNvPicPr preferRelativeResize="0"/>
          <p:nvPr/>
        </p:nvPicPr>
        <p:blipFill>
          <a:blip r:embed="rId4">
            <a:alphaModFix/>
          </a:blip>
          <a:stretch>
            <a:fillRect/>
          </a:stretch>
        </p:blipFill>
        <p:spPr>
          <a:xfrm>
            <a:off x="435188" y="897513"/>
            <a:ext cx="5086350" cy="5772150"/>
          </a:xfrm>
          <a:prstGeom prst="rect">
            <a:avLst/>
          </a:prstGeom>
          <a:noFill/>
          <a:ln>
            <a:noFill/>
          </a:ln>
        </p:spPr>
      </p:pic>
      <p:pic>
        <p:nvPicPr>
          <p:cNvPr id="123" name="Google Shape;123;p2"/>
          <p:cNvPicPr preferRelativeResize="0"/>
          <p:nvPr/>
        </p:nvPicPr>
        <p:blipFill>
          <a:blip r:embed="rId5">
            <a:alphaModFix/>
          </a:blip>
          <a:stretch>
            <a:fillRect/>
          </a:stretch>
        </p:blipFill>
        <p:spPr>
          <a:xfrm>
            <a:off x="10333401" y="141225"/>
            <a:ext cx="1740426" cy="129438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1"/>
        <p:cNvGrpSpPr/>
        <p:nvPr/>
      </p:nvGrpSpPr>
      <p:grpSpPr>
        <a:xfrm>
          <a:off x="0" y="0"/>
          <a:ext cx="0" cy="0"/>
          <a:chOff x="0" y="0"/>
          <a:chExt cx="0" cy="0"/>
        </a:xfrm>
      </p:grpSpPr>
      <p:sp>
        <p:nvSpPr>
          <p:cNvPr id="312" name="Google Shape;312;p20"/>
          <p:cNvSpPr txBox="1">
            <a:spLocks noGrp="1"/>
          </p:cNvSpPr>
          <p:nvPr>
            <p:ph type="title"/>
          </p:nvPr>
        </p:nvSpPr>
        <p:spPr>
          <a:xfrm>
            <a:off x="1024128" y="585216"/>
            <a:ext cx="5867061"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US"/>
              <a:t>HOW TO FILL OUT A BALLOT</a:t>
            </a:r>
            <a:endParaRPr/>
          </a:p>
        </p:txBody>
      </p:sp>
      <p:pic>
        <p:nvPicPr>
          <p:cNvPr id="313" name="Google Shape;313;p20" descr="user judge panels.png"/>
          <p:cNvPicPr preferRelativeResize="0"/>
          <p:nvPr/>
        </p:nvPicPr>
        <p:blipFill rotWithShape="1">
          <a:blip r:embed="rId3">
            <a:alphaModFix/>
          </a:blip>
          <a:srcRect/>
          <a:stretch/>
        </p:blipFill>
        <p:spPr>
          <a:xfrm>
            <a:off x="765679" y="1955859"/>
            <a:ext cx="6612344" cy="2149011"/>
          </a:xfrm>
          <a:prstGeom prst="rect">
            <a:avLst/>
          </a:prstGeom>
          <a:noFill/>
          <a:ln>
            <a:noFill/>
          </a:ln>
        </p:spPr>
      </p:pic>
      <p:sp>
        <p:nvSpPr>
          <p:cNvPr id="314" name="Google Shape;314;p20"/>
          <p:cNvSpPr/>
          <p:nvPr/>
        </p:nvSpPr>
        <p:spPr>
          <a:xfrm>
            <a:off x="7534656" y="-2"/>
            <a:ext cx="4657344"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315" name="Google Shape;315;p20"/>
          <p:cNvSpPr txBox="1">
            <a:spLocks noGrp="1"/>
          </p:cNvSpPr>
          <p:nvPr>
            <p:ph type="body" idx="1"/>
          </p:nvPr>
        </p:nvSpPr>
        <p:spPr>
          <a:xfrm>
            <a:off x="8021490" y="585216"/>
            <a:ext cx="3527043" cy="5586984"/>
          </a:xfrm>
          <a:prstGeom prst="rect">
            <a:avLst/>
          </a:prstGeom>
          <a:noFill/>
          <a:ln>
            <a:noFill/>
          </a:ln>
        </p:spPr>
        <p:txBody>
          <a:bodyPr spcFirstLastPara="1" wrap="square" lIns="45700" tIns="45700" rIns="45700" bIns="45700" anchor="ctr" anchorCtr="0">
            <a:noAutofit/>
          </a:bodyPr>
          <a:lstStyle/>
          <a:p>
            <a:pPr marL="91440" lvl="0" indent="-152400" algn="l" rtl="0">
              <a:lnSpc>
                <a:spcPct val="90000"/>
              </a:lnSpc>
              <a:spcBef>
                <a:spcPts val="0"/>
              </a:spcBef>
              <a:spcAft>
                <a:spcPts val="0"/>
              </a:spcAft>
              <a:buSzPts val="2400"/>
              <a:buChar char=" "/>
            </a:pPr>
            <a:r>
              <a:rPr lang="en-US" sz="2400">
                <a:solidFill>
                  <a:srgbClr val="FFFFFF"/>
                </a:solidFill>
              </a:rPr>
              <a:t>To see your current ballots, log-in and go to your account dashboard by clicking your username/email in the upper part of the page. </a:t>
            </a:r>
            <a:endParaRPr/>
          </a:p>
          <a:p>
            <a:pPr marL="91440" lvl="0" indent="-152400" algn="l" rtl="0">
              <a:lnSpc>
                <a:spcPct val="90000"/>
              </a:lnSpc>
              <a:spcBef>
                <a:spcPts val="1400"/>
              </a:spcBef>
              <a:spcAft>
                <a:spcPts val="0"/>
              </a:spcAft>
              <a:buSzPts val="2400"/>
              <a:buChar char=" "/>
            </a:pPr>
            <a:r>
              <a:rPr lang="en-US" sz="2400">
                <a:solidFill>
                  <a:srgbClr val="FFFFFF"/>
                </a:solidFill>
              </a:rPr>
              <a:t>Make sure to click "Start Round" to let the tournament know that you're aware you're judging.</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9"/>
        <p:cNvGrpSpPr/>
        <p:nvPr/>
      </p:nvGrpSpPr>
      <p:grpSpPr>
        <a:xfrm>
          <a:off x="0" y="0"/>
          <a:ext cx="0" cy="0"/>
          <a:chOff x="0" y="0"/>
          <a:chExt cx="0" cy="0"/>
        </a:xfrm>
      </p:grpSpPr>
      <p:sp>
        <p:nvSpPr>
          <p:cNvPr id="320" name="Google Shape;320;p21"/>
          <p:cNvSpPr/>
          <p:nvPr/>
        </p:nvSpPr>
        <p:spPr>
          <a:xfrm>
            <a:off x="0" y="0"/>
            <a:ext cx="5468548"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321" name="Google Shape;321;p21"/>
          <p:cNvSpPr txBox="1">
            <a:spLocks noGrp="1"/>
          </p:cNvSpPr>
          <p:nvPr>
            <p:ph type="title"/>
          </p:nvPr>
        </p:nvSpPr>
        <p:spPr>
          <a:xfrm>
            <a:off x="1024129" y="585216"/>
            <a:ext cx="3779085" cy="149961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0000"/>
              </a:lnSpc>
              <a:spcBef>
                <a:spcPts val="0"/>
              </a:spcBef>
              <a:spcAft>
                <a:spcPts val="0"/>
              </a:spcAft>
              <a:buClr>
                <a:srgbClr val="FFFFFF"/>
              </a:buClr>
              <a:buSzPts val="5000"/>
              <a:buFont typeface="Twentieth Century"/>
              <a:buNone/>
            </a:pPr>
            <a:r>
              <a:rPr lang="en-US">
                <a:solidFill>
                  <a:srgbClr val="FFFFFF"/>
                </a:solidFill>
              </a:rPr>
              <a:t>HOW TO FILL OUT A BALLOT</a:t>
            </a:r>
            <a:endParaRPr/>
          </a:p>
        </p:txBody>
      </p:sp>
      <p:cxnSp>
        <p:nvCxnSpPr>
          <p:cNvPr id="322" name="Google Shape;322;p21"/>
          <p:cNvCxnSpPr/>
          <p:nvPr/>
        </p:nvCxnSpPr>
        <p:spPr>
          <a:xfrm rot="10800000">
            <a:off x="762000" y="826324"/>
            <a:ext cx="0" cy="914400"/>
          </a:xfrm>
          <a:prstGeom prst="straightConnector1">
            <a:avLst/>
          </a:prstGeom>
          <a:noFill/>
          <a:ln w="19050" cap="flat" cmpd="sng">
            <a:solidFill>
              <a:srgbClr val="D0EEF9"/>
            </a:solidFill>
            <a:prstDash val="solid"/>
            <a:round/>
            <a:headEnd type="none" w="sm" len="sm"/>
            <a:tailEnd type="none" w="sm" len="sm"/>
          </a:ln>
        </p:spPr>
      </p:cxnSp>
      <p:sp>
        <p:nvSpPr>
          <p:cNvPr id="323" name="Google Shape;323;p21"/>
          <p:cNvSpPr txBox="1">
            <a:spLocks noGrp="1"/>
          </p:cNvSpPr>
          <p:nvPr>
            <p:ph type="body" idx="1"/>
          </p:nvPr>
        </p:nvSpPr>
        <p:spPr>
          <a:xfrm>
            <a:off x="1024129" y="2286000"/>
            <a:ext cx="3791711" cy="3931920"/>
          </a:xfrm>
          <a:prstGeom prst="rect">
            <a:avLst/>
          </a:prstGeom>
          <a:noFill/>
          <a:ln>
            <a:noFill/>
          </a:ln>
        </p:spPr>
        <p:txBody>
          <a:bodyPr spcFirstLastPara="1" wrap="square" lIns="45700" tIns="45700" rIns="45700" bIns="45700" anchor="t" anchorCtr="0">
            <a:normAutofit/>
          </a:bodyPr>
          <a:lstStyle/>
          <a:p>
            <a:pPr marL="91440" lvl="0" indent="-139700" algn="l" rtl="0">
              <a:lnSpc>
                <a:spcPct val="90000"/>
              </a:lnSpc>
              <a:spcBef>
                <a:spcPts val="0"/>
              </a:spcBef>
              <a:spcAft>
                <a:spcPts val="0"/>
              </a:spcAft>
              <a:buSzPts val="2200"/>
              <a:buChar char=" "/>
            </a:pPr>
            <a:r>
              <a:rPr lang="en-US">
                <a:solidFill>
                  <a:srgbClr val="FFFFFF"/>
                </a:solidFill>
              </a:rPr>
              <a:t>For each ballot, fill out the speaker points, choose a winner and the corresponding school, then click "Submit Ballot."</a:t>
            </a:r>
            <a:endParaRPr/>
          </a:p>
        </p:txBody>
      </p:sp>
      <p:pic>
        <p:nvPicPr>
          <p:cNvPr id="324" name="Google Shape;324;p21" descr="File:user judge ballot.png"/>
          <p:cNvPicPr preferRelativeResize="0"/>
          <p:nvPr/>
        </p:nvPicPr>
        <p:blipFill rotWithShape="1">
          <a:blip r:embed="rId3">
            <a:alphaModFix/>
          </a:blip>
          <a:srcRect/>
          <a:stretch/>
        </p:blipFill>
        <p:spPr>
          <a:xfrm>
            <a:off x="5707765" y="1540466"/>
            <a:ext cx="6484235" cy="377706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8"/>
        <p:cNvGrpSpPr/>
        <p:nvPr/>
      </p:nvGrpSpPr>
      <p:grpSpPr>
        <a:xfrm>
          <a:off x="0" y="0"/>
          <a:ext cx="0" cy="0"/>
          <a:chOff x="0" y="0"/>
          <a:chExt cx="0" cy="0"/>
        </a:xfrm>
      </p:grpSpPr>
      <p:sp>
        <p:nvSpPr>
          <p:cNvPr id="329" name="Google Shape;329;p22"/>
          <p:cNvSpPr/>
          <p:nvPr/>
        </p:nvSpPr>
        <p:spPr>
          <a:xfrm>
            <a:off x="0" y="0"/>
            <a:ext cx="5468548"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330" name="Google Shape;330;p22"/>
          <p:cNvSpPr txBox="1">
            <a:spLocks noGrp="1"/>
          </p:cNvSpPr>
          <p:nvPr>
            <p:ph type="title"/>
          </p:nvPr>
        </p:nvSpPr>
        <p:spPr>
          <a:xfrm>
            <a:off x="1024129" y="585216"/>
            <a:ext cx="3779085" cy="149961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0000"/>
              </a:lnSpc>
              <a:spcBef>
                <a:spcPts val="0"/>
              </a:spcBef>
              <a:spcAft>
                <a:spcPts val="0"/>
              </a:spcAft>
              <a:buClr>
                <a:srgbClr val="FFFFFF"/>
              </a:buClr>
              <a:buSzPts val="5000"/>
              <a:buFont typeface="Twentieth Century"/>
              <a:buNone/>
            </a:pPr>
            <a:r>
              <a:rPr lang="en-US">
                <a:solidFill>
                  <a:srgbClr val="FFFFFF"/>
                </a:solidFill>
              </a:rPr>
              <a:t>HOW TO FILL OUT A BALLOT</a:t>
            </a:r>
            <a:endParaRPr/>
          </a:p>
        </p:txBody>
      </p:sp>
      <p:cxnSp>
        <p:nvCxnSpPr>
          <p:cNvPr id="331" name="Google Shape;331;p22"/>
          <p:cNvCxnSpPr/>
          <p:nvPr/>
        </p:nvCxnSpPr>
        <p:spPr>
          <a:xfrm rot="10800000">
            <a:off x="762000" y="826324"/>
            <a:ext cx="0" cy="914400"/>
          </a:xfrm>
          <a:prstGeom prst="straightConnector1">
            <a:avLst/>
          </a:prstGeom>
          <a:noFill/>
          <a:ln w="19050" cap="flat" cmpd="sng">
            <a:solidFill>
              <a:srgbClr val="D0EEF9"/>
            </a:solidFill>
            <a:prstDash val="solid"/>
            <a:round/>
            <a:headEnd type="none" w="sm" len="sm"/>
            <a:tailEnd type="none" w="sm" len="sm"/>
          </a:ln>
        </p:spPr>
      </p:cxnSp>
      <p:sp>
        <p:nvSpPr>
          <p:cNvPr id="332" name="Google Shape;332;p22"/>
          <p:cNvSpPr txBox="1">
            <a:spLocks noGrp="1"/>
          </p:cNvSpPr>
          <p:nvPr>
            <p:ph type="body" idx="1"/>
          </p:nvPr>
        </p:nvSpPr>
        <p:spPr>
          <a:xfrm>
            <a:off x="1024129" y="2286000"/>
            <a:ext cx="3791711" cy="3931920"/>
          </a:xfrm>
          <a:prstGeom prst="rect">
            <a:avLst/>
          </a:prstGeom>
          <a:noFill/>
          <a:ln>
            <a:noFill/>
          </a:ln>
        </p:spPr>
        <p:txBody>
          <a:bodyPr spcFirstLastPara="1" wrap="square" lIns="45700" tIns="45700" rIns="45700" bIns="45700" anchor="t" anchorCtr="0">
            <a:normAutofit/>
          </a:bodyPr>
          <a:lstStyle/>
          <a:p>
            <a:pPr marL="91440" lvl="0" indent="-117475" algn="l" rtl="0">
              <a:lnSpc>
                <a:spcPct val="70000"/>
              </a:lnSpc>
              <a:spcBef>
                <a:spcPts val="0"/>
              </a:spcBef>
              <a:spcAft>
                <a:spcPts val="0"/>
              </a:spcAft>
              <a:buSzPts val="1850"/>
              <a:buChar char=" "/>
            </a:pPr>
            <a:r>
              <a:rPr lang="en-US" sz="1850">
                <a:solidFill>
                  <a:srgbClr val="FFFFFF"/>
                </a:solidFill>
              </a:rPr>
              <a:t>During the round, before you submit your ballot, you should fill out a Reason for Decision (RFD) below the ballot. </a:t>
            </a:r>
            <a:endParaRPr/>
          </a:p>
          <a:p>
            <a:pPr marL="91440" lvl="0" indent="-117475" algn="l" rtl="0">
              <a:lnSpc>
                <a:spcPct val="70000"/>
              </a:lnSpc>
              <a:spcBef>
                <a:spcPts val="1400"/>
              </a:spcBef>
              <a:spcAft>
                <a:spcPts val="0"/>
              </a:spcAft>
              <a:buSzPts val="1850"/>
              <a:buChar char=" "/>
            </a:pPr>
            <a:r>
              <a:rPr lang="en-US" sz="1850">
                <a:solidFill>
                  <a:srgbClr val="FFFFFF"/>
                </a:solidFill>
              </a:rPr>
              <a:t>This will be saved and available to competitors and their coaches.  </a:t>
            </a:r>
            <a:endParaRPr/>
          </a:p>
          <a:p>
            <a:pPr marL="91440" lvl="0" indent="-117475" algn="l" rtl="0">
              <a:lnSpc>
                <a:spcPct val="70000"/>
              </a:lnSpc>
              <a:spcBef>
                <a:spcPts val="1400"/>
              </a:spcBef>
              <a:spcAft>
                <a:spcPts val="0"/>
              </a:spcAft>
              <a:buSzPts val="1850"/>
              <a:buChar char=" "/>
            </a:pPr>
            <a:r>
              <a:rPr lang="en-US" sz="1850">
                <a:solidFill>
                  <a:srgbClr val="FFFFFF"/>
                </a:solidFill>
              </a:rPr>
              <a:t>A good RFD is </a:t>
            </a:r>
            <a:r>
              <a:rPr lang="en-US" sz="1850" i="1">
                <a:solidFill>
                  <a:srgbClr val="FFFFFF"/>
                </a:solidFill>
              </a:rPr>
              <a:t>specific</a:t>
            </a:r>
            <a:r>
              <a:rPr lang="en-US" sz="1850">
                <a:solidFill>
                  <a:srgbClr val="FFFFFF"/>
                </a:solidFill>
              </a:rPr>
              <a:t>.  It is typically at least a paragraph, often longer.</a:t>
            </a:r>
            <a:endParaRPr/>
          </a:p>
          <a:p>
            <a:pPr marL="91440" lvl="0" indent="-117475" algn="l" rtl="0">
              <a:lnSpc>
                <a:spcPct val="70000"/>
              </a:lnSpc>
              <a:spcBef>
                <a:spcPts val="1400"/>
              </a:spcBef>
              <a:spcAft>
                <a:spcPts val="0"/>
              </a:spcAft>
              <a:buSzPts val="1850"/>
              <a:buChar char=" "/>
            </a:pPr>
            <a:r>
              <a:rPr lang="en-US" sz="1850">
                <a:solidFill>
                  <a:srgbClr val="FFFFFF"/>
                </a:solidFill>
              </a:rPr>
              <a:t>A good RFD </a:t>
            </a:r>
            <a:r>
              <a:rPr lang="en-US" sz="1850" i="1">
                <a:solidFill>
                  <a:srgbClr val="FFFFFF"/>
                </a:solidFill>
              </a:rPr>
              <a:t>describes</a:t>
            </a:r>
            <a:r>
              <a:rPr lang="en-US" sz="1850">
                <a:solidFill>
                  <a:srgbClr val="FFFFFF"/>
                </a:solidFill>
              </a:rPr>
              <a:t> either how the affirmative met their burden of proof or how the AFF was defeated by a NEG strategy.  </a:t>
            </a:r>
            <a:endParaRPr/>
          </a:p>
          <a:p>
            <a:pPr marL="91440" lvl="0" indent="-117475" algn="l" rtl="0">
              <a:lnSpc>
                <a:spcPct val="70000"/>
              </a:lnSpc>
              <a:spcBef>
                <a:spcPts val="1400"/>
              </a:spcBef>
              <a:spcAft>
                <a:spcPts val="0"/>
              </a:spcAft>
              <a:buSzPts val="1850"/>
              <a:buChar char=" "/>
            </a:pPr>
            <a:r>
              <a:rPr lang="en-US" sz="1850">
                <a:solidFill>
                  <a:srgbClr val="FFFFFF"/>
                </a:solidFill>
              </a:rPr>
              <a:t>A good RFD </a:t>
            </a:r>
            <a:r>
              <a:rPr lang="en-US" sz="1850" i="1">
                <a:solidFill>
                  <a:srgbClr val="FFFFFF"/>
                </a:solidFill>
              </a:rPr>
              <a:t>always</a:t>
            </a:r>
            <a:r>
              <a:rPr lang="en-US" sz="1850">
                <a:solidFill>
                  <a:srgbClr val="FFFFFF"/>
                </a:solidFill>
              </a:rPr>
              <a:t> explains to the losing side what they could have done to win the debate. </a:t>
            </a:r>
            <a:endParaRPr/>
          </a:p>
        </p:txBody>
      </p:sp>
      <p:pic>
        <p:nvPicPr>
          <p:cNvPr id="333" name="Google Shape;333;p22" descr="user judge ballot-rfd.png"/>
          <p:cNvPicPr preferRelativeResize="0"/>
          <p:nvPr/>
        </p:nvPicPr>
        <p:blipFill rotWithShape="1">
          <a:blip r:embed="rId3">
            <a:alphaModFix/>
          </a:blip>
          <a:srcRect/>
          <a:stretch/>
        </p:blipFill>
        <p:spPr>
          <a:xfrm>
            <a:off x="5839969" y="2286000"/>
            <a:ext cx="6217196" cy="386801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3"/>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US"/>
              <a:t>HOW TO FILL OUT A BALLOT</a:t>
            </a:r>
            <a:endParaRPr/>
          </a:p>
        </p:txBody>
      </p:sp>
      <p:sp>
        <p:nvSpPr>
          <p:cNvPr id="339" name="Google Shape;339;p23"/>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p>
            <a:pPr marL="91440" lvl="0" indent="-139700" algn="l" rtl="0">
              <a:lnSpc>
                <a:spcPct val="90000"/>
              </a:lnSpc>
              <a:spcBef>
                <a:spcPts val="0"/>
              </a:spcBef>
              <a:spcAft>
                <a:spcPts val="0"/>
              </a:spcAft>
              <a:buSzPts val="2200"/>
              <a:buChar char=" "/>
            </a:pPr>
            <a:r>
              <a:rPr lang="en-US"/>
              <a:t>After submitting your ballot the first time, you must confirm the ballot - you'll be shown the data you entered the first time, and then the option to confirm or re-enter if you made a mistake.</a:t>
            </a:r>
            <a:endParaRPr/>
          </a:p>
        </p:txBody>
      </p:sp>
      <p:pic>
        <p:nvPicPr>
          <p:cNvPr id="340" name="Google Shape;340;p23" descr="user judge ballot-save.png"/>
          <p:cNvPicPr preferRelativeResize="0"/>
          <p:nvPr/>
        </p:nvPicPr>
        <p:blipFill rotWithShape="1">
          <a:blip r:embed="rId3">
            <a:alphaModFix/>
          </a:blip>
          <a:srcRect/>
          <a:stretch/>
        </p:blipFill>
        <p:spPr>
          <a:xfrm>
            <a:off x="861788" y="3691182"/>
            <a:ext cx="10468424" cy="15912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4"/>
          <p:cNvSpPr txBox="1"/>
          <p:nvPr/>
        </p:nvSpPr>
        <p:spPr>
          <a:xfrm>
            <a:off x="2638603" y="1970015"/>
            <a:ext cx="3868200" cy="823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accent1"/>
              </a:buClr>
              <a:buSzPts val="2400"/>
              <a:buFont typeface="Twentieth Century"/>
              <a:buNone/>
            </a:pPr>
            <a:r>
              <a:rPr lang="en-US" sz="2200">
                <a:solidFill>
                  <a:schemeClr val="dk1"/>
                </a:solidFill>
                <a:latin typeface="Twentieth Century"/>
                <a:ea typeface="Twentieth Century"/>
                <a:cs typeface="Twentieth Century"/>
                <a:sym typeface="Twentieth Century"/>
              </a:rPr>
              <a:t>Strong RFD</a:t>
            </a:r>
            <a:endParaRPr/>
          </a:p>
        </p:txBody>
      </p:sp>
      <p:sp>
        <p:nvSpPr>
          <p:cNvPr id="346" name="Google Shape;346;p24"/>
          <p:cNvSpPr txBox="1"/>
          <p:nvPr/>
        </p:nvSpPr>
        <p:spPr>
          <a:xfrm>
            <a:off x="2638603" y="2793927"/>
            <a:ext cx="3868200" cy="3669600"/>
          </a:xfrm>
          <a:prstGeom prst="rect">
            <a:avLst/>
          </a:prstGeom>
          <a:noFill/>
          <a:ln>
            <a:noFill/>
          </a:ln>
        </p:spPr>
        <p:txBody>
          <a:bodyPr spcFirstLastPara="1" wrap="square" lIns="91425" tIns="45700" rIns="91425" bIns="45700" anchor="t" anchorCtr="0">
            <a:noAutofit/>
          </a:bodyPr>
          <a:lstStyle/>
          <a:p>
            <a:pPr marL="228600" marR="0" lvl="0" indent="-50800" algn="l" rtl="0">
              <a:lnSpc>
                <a:spcPct val="80000"/>
              </a:lnSpc>
              <a:spcBef>
                <a:spcPts val="0"/>
              </a:spcBef>
              <a:spcAft>
                <a:spcPts val="0"/>
              </a:spcAft>
              <a:buClr>
                <a:schemeClr val="accent1"/>
              </a:buClr>
              <a:buSzPts val="2400"/>
              <a:buFont typeface="Twentieth Century"/>
              <a:buNone/>
            </a:pPr>
            <a:endParaRPr sz="2400">
              <a:solidFill>
                <a:schemeClr val="dk1"/>
              </a:solidFill>
              <a:latin typeface="Twentieth Century"/>
              <a:ea typeface="Twentieth Century"/>
              <a:cs typeface="Twentieth Century"/>
              <a:sym typeface="Twentieth Century"/>
            </a:endParaRPr>
          </a:p>
          <a:p>
            <a:pPr marL="228600" marR="0" lvl="0" indent="-203200" algn="l" rtl="0">
              <a:lnSpc>
                <a:spcPct val="80000"/>
              </a:lnSpc>
              <a:spcBef>
                <a:spcPts val="0"/>
              </a:spcBef>
              <a:spcAft>
                <a:spcPts val="0"/>
              </a:spcAft>
              <a:buClr>
                <a:schemeClr val="accent1"/>
              </a:buClr>
              <a:buSzPts val="2400"/>
              <a:buFont typeface="Twentieth Century"/>
              <a:buChar char="•"/>
            </a:pPr>
            <a:r>
              <a:rPr lang="en-US" sz="2400">
                <a:solidFill>
                  <a:schemeClr val="dk1"/>
                </a:solidFill>
                <a:latin typeface="Twentieth Century"/>
                <a:ea typeface="Twentieth Century"/>
                <a:cs typeface="Twentieth Century"/>
                <a:sym typeface="Twentieth Century"/>
              </a:rPr>
              <a:t>At least 2 sentences</a:t>
            </a:r>
            <a:endParaRPr/>
          </a:p>
          <a:p>
            <a:pPr marL="228600" marR="0" lvl="0" indent="-203200" algn="l" rtl="0">
              <a:lnSpc>
                <a:spcPct val="80000"/>
              </a:lnSpc>
              <a:spcBef>
                <a:spcPts val="1000"/>
              </a:spcBef>
              <a:spcAft>
                <a:spcPts val="0"/>
              </a:spcAft>
              <a:buClr>
                <a:schemeClr val="accent1"/>
              </a:buClr>
              <a:buSzPts val="2400"/>
              <a:buFont typeface="Twentieth Century"/>
              <a:buChar char="•"/>
            </a:pPr>
            <a:r>
              <a:rPr lang="en-US" sz="2400">
                <a:solidFill>
                  <a:schemeClr val="dk1"/>
                </a:solidFill>
                <a:latin typeface="Twentieth Century"/>
                <a:ea typeface="Twentieth Century"/>
                <a:cs typeface="Twentieth Century"/>
                <a:sym typeface="Twentieth Century"/>
              </a:rPr>
              <a:t>States strongest arguments</a:t>
            </a:r>
            <a:endParaRPr/>
          </a:p>
          <a:p>
            <a:pPr marL="228600" marR="0" lvl="0" indent="-203200" algn="l" rtl="0">
              <a:lnSpc>
                <a:spcPct val="80000"/>
              </a:lnSpc>
              <a:spcBef>
                <a:spcPts val="1000"/>
              </a:spcBef>
              <a:spcAft>
                <a:spcPts val="0"/>
              </a:spcAft>
              <a:buClr>
                <a:schemeClr val="accent1"/>
              </a:buClr>
              <a:buSzPts val="2400"/>
              <a:buFont typeface="Twentieth Century"/>
              <a:buChar char="•"/>
            </a:pPr>
            <a:r>
              <a:rPr lang="en-US" sz="2400">
                <a:solidFill>
                  <a:schemeClr val="dk1"/>
                </a:solidFill>
                <a:latin typeface="Twentieth Century"/>
                <a:ea typeface="Twentieth Century"/>
                <a:cs typeface="Twentieth Century"/>
                <a:sym typeface="Twentieth Century"/>
              </a:rPr>
              <a:t>Compares or weighs arguments</a:t>
            </a:r>
            <a:endParaRPr/>
          </a:p>
          <a:p>
            <a:pPr marL="228600" marR="0" lvl="0" indent="-203200" algn="l" rtl="0">
              <a:lnSpc>
                <a:spcPct val="80000"/>
              </a:lnSpc>
              <a:spcBef>
                <a:spcPts val="1000"/>
              </a:spcBef>
              <a:spcAft>
                <a:spcPts val="0"/>
              </a:spcAft>
              <a:buClr>
                <a:schemeClr val="accent1"/>
              </a:buClr>
              <a:buSzPts val="2400"/>
              <a:buFont typeface="Twentieth Century"/>
              <a:buChar char="•"/>
            </a:pPr>
            <a:r>
              <a:rPr lang="en-US" sz="2400">
                <a:solidFill>
                  <a:schemeClr val="dk1"/>
                </a:solidFill>
                <a:latin typeface="Twentieth Century"/>
                <a:ea typeface="Twentieth Century"/>
                <a:cs typeface="Twentieth Century"/>
                <a:sym typeface="Twentieth Century"/>
              </a:rPr>
              <a:t>Explains how enacting the plan would make the world a better place</a:t>
            </a:r>
            <a:endParaRPr/>
          </a:p>
        </p:txBody>
      </p:sp>
      <p:sp>
        <p:nvSpPr>
          <p:cNvPr id="347" name="Google Shape;347;p24"/>
          <p:cNvSpPr txBox="1"/>
          <p:nvPr/>
        </p:nvSpPr>
        <p:spPr>
          <a:xfrm>
            <a:off x="6637911" y="1970015"/>
            <a:ext cx="3887400" cy="823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accent1"/>
              </a:buClr>
              <a:buSzPts val="2400"/>
              <a:buFont typeface="Twentieth Century"/>
              <a:buNone/>
            </a:pPr>
            <a:r>
              <a:rPr lang="en-US" sz="2200">
                <a:solidFill>
                  <a:schemeClr val="dk1"/>
                </a:solidFill>
                <a:latin typeface="Twentieth Century"/>
                <a:ea typeface="Twentieth Century"/>
                <a:cs typeface="Twentieth Century"/>
                <a:sym typeface="Twentieth Century"/>
              </a:rPr>
              <a:t>Weak RFD</a:t>
            </a:r>
            <a:endParaRPr/>
          </a:p>
        </p:txBody>
      </p:sp>
      <p:sp>
        <p:nvSpPr>
          <p:cNvPr id="348" name="Google Shape;348;p24"/>
          <p:cNvSpPr txBox="1"/>
          <p:nvPr/>
        </p:nvSpPr>
        <p:spPr>
          <a:xfrm>
            <a:off x="6637911" y="2670259"/>
            <a:ext cx="3887400" cy="3669600"/>
          </a:xfrm>
          <a:prstGeom prst="rect">
            <a:avLst/>
          </a:prstGeom>
          <a:noFill/>
          <a:ln>
            <a:noFill/>
          </a:ln>
        </p:spPr>
        <p:txBody>
          <a:bodyPr spcFirstLastPara="1" wrap="square" lIns="91425" tIns="45700" rIns="91425" bIns="45700" anchor="t" anchorCtr="0">
            <a:noAutofit/>
          </a:bodyPr>
          <a:lstStyle/>
          <a:p>
            <a:pPr marL="228600" marR="0" lvl="0" indent="-50800" algn="l" rtl="0">
              <a:lnSpc>
                <a:spcPct val="90000"/>
              </a:lnSpc>
              <a:spcBef>
                <a:spcPts val="0"/>
              </a:spcBef>
              <a:spcAft>
                <a:spcPts val="0"/>
              </a:spcAft>
              <a:buClr>
                <a:schemeClr val="accent1"/>
              </a:buClr>
              <a:buSzPts val="2400"/>
              <a:buFont typeface="Twentieth Century"/>
              <a:buNone/>
            </a:pPr>
            <a:endParaRPr sz="2400">
              <a:solidFill>
                <a:schemeClr val="dk1"/>
              </a:solidFill>
              <a:latin typeface="Twentieth Century"/>
              <a:ea typeface="Twentieth Century"/>
              <a:cs typeface="Twentieth Century"/>
              <a:sym typeface="Twentieth Century"/>
            </a:endParaRPr>
          </a:p>
          <a:p>
            <a:pPr marL="228600" marR="0" lvl="0" indent="-203200" algn="l" rtl="0">
              <a:lnSpc>
                <a:spcPct val="90000"/>
              </a:lnSpc>
              <a:spcBef>
                <a:spcPts val="0"/>
              </a:spcBef>
              <a:spcAft>
                <a:spcPts val="0"/>
              </a:spcAft>
              <a:buClr>
                <a:schemeClr val="accent1"/>
              </a:buClr>
              <a:buSzPts val="2400"/>
              <a:buFont typeface="Twentieth Century"/>
              <a:buChar char="•"/>
            </a:pPr>
            <a:r>
              <a:rPr lang="en-US" sz="2400">
                <a:solidFill>
                  <a:schemeClr val="dk1"/>
                </a:solidFill>
                <a:latin typeface="Twentieth Century"/>
                <a:ea typeface="Twentieth Century"/>
                <a:cs typeface="Twentieth Century"/>
                <a:sym typeface="Twentieth Century"/>
              </a:rPr>
              <a:t>1-2 sentences</a:t>
            </a:r>
            <a:endParaRPr/>
          </a:p>
          <a:p>
            <a:pPr marL="228600" marR="0" lvl="0" indent="-203200" algn="l" rtl="0">
              <a:lnSpc>
                <a:spcPct val="90000"/>
              </a:lnSpc>
              <a:spcBef>
                <a:spcPts val="1000"/>
              </a:spcBef>
              <a:spcAft>
                <a:spcPts val="0"/>
              </a:spcAft>
              <a:buClr>
                <a:schemeClr val="accent1"/>
              </a:buClr>
              <a:buSzPts val="2400"/>
              <a:buFont typeface="Twentieth Century"/>
              <a:buChar char="•"/>
            </a:pPr>
            <a:r>
              <a:rPr lang="en-US" sz="2400">
                <a:solidFill>
                  <a:schemeClr val="dk1"/>
                </a:solidFill>
                <a:latin typeface="Twentieth Century"/>
                <a:ea typeface="Twentieth Century"/>
                <a:cs typeface="Twentieth Century"/>
                <a:sym typeface="Twentieth Century"/>
              </a:rPr>
              <a:t>Vague, generic</a:t>
            </a:r>
            <a:endParaRPr/>
          </a:p>
          <a:p>
            <a:pPr marL="228600" marR="0" lvl="0" indent="-203200" algn="l" rtl="0">
              <a:lnSpc>
                <a:spcPct val="90000"/>
              </a:lnSpc>
              <a:spcBef>
                <a:spcPts val="1000"/>
              </a:spcBef>
              <a:spcAft>
                <a:spcPts val="0"/>
              </a:spcAft>
              <a:buClr>
                <a:schemeClr val="accent1"/>
              </a:buClr>
              <a:buSzPts val="2400"/>
              <a:buFont typeface="Twentieth Century"/>
              <a:buChar char="•"/>
            </a:pPr>
            <a:r>
              <a:rPr lang="en-US" sz="2400">
                <a:solidFill>
                  <a:schemeClr val="dk1"/>
                </a:solidFill>
                <a:latin typeface="Twentieth Century"/>
                <a:ea typeface="Twentieth Century"/>
                <a:cs typeface="Twentieth Century"/>
                <a:sym typeface="Twentieth Century"/>
              </a:rPr>
              <a:t>Doesn’t compare or weigh arguments</a:t>
            </a:r>
            <a:endParaRPr/>
          </a:p>
          <a:p>
            <a:pPr marL="228600" marR="0" lvl="0" indent="-203200" algn="l" rtl="0">
              <a:lnSpc>
                <a:spcPct val="90000"/>
              </a:lnSpc>
              <a:spcBef>
                <a:spcPts val="1000"/>
              </a:spcBef>
              <a:spcAft>
                <a:spcPts val="0"/>
              </a:spcAft>
              <a:buClr>
                <a:schemeClr val="accent1"/>
              </a:buClr>
              <a:buSzPts val="2400"/>
              <a:buFont typeface="Twentieth Century"/>
              <a:buChar char="•"/>
            </a:pPr>
            <a:r>
              <a:rPr lang="en-US" sz="2400">
                <a:solidFill>
                  <a:schemeClr val="dk1"/>
                </a:solidFill>
                <a:latin typeface="Twentieth Century"/>
                <a:ea typeface="Twentieth Century"/>
                <a:cs typeface="Twentieth Century"/>
                <a:sym typeface="Twentieth Century"/>
              </a:rPr>
              <a:t>Discusses superficial items (presentation, clarity)</a:t>
            </a:r>
            <a:endParaRPr/>
          </a:p>
        </p:txBody>
      </p:sp>
      <p:sp>
        <p:nvSpPr>
          <p:cNvPr id="349" name="Google Shape;349;p24"/>
          <p:cNvSpPr txBox="1">
            <a:spLocks noGrp="1"/>
          </p:cNvSpPr>
          <p:nvPr>
            <p:ph type="title"/>
          </p:nvPr>
        </p:nvSpPr>
        <p:spPr>
          <a:xfrm>
            <a:off x="970307" y="961472"/>
            <a:ext cx="10251385" cy="56852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2800"/>
              <a:buFont typeface="Roboto Slab"/>
              <a:buNone/>
            </a:pPr>
            <a:r>
              <a:rPr lang="en-US"/>
              <a:t>WRITING A REASON FOR DECISION (RFD)</a:t>
            </a:r>
            <a:endParaRPr/>
          </a:p>
        </p:txBody>
      </p:sp>
      <p:pic>
        <p:nvPicPr>
          <p:cNvPr id="350" name="Google Shape;350;p24" descr="Muscular arm"/>
          <p:cNvPicPr preferRelativeResize="0"/>
          <p:nvPr/>
        </p:nvPicPr>
        <p:blipFill rotWithShape="1">
          <a:blip r:embed="rId3">
            <a:alphaModFix/>
          </a:blip>
          <a:srcRect/>
          <a:stretch/>
        </p:blipFill>
        <p:spPr>
          <a:xfrm>
            <a:off x="4115503" y="1788345"/>
            <a:ext cx="914400" cy="914400"/>
          </a:xfrm>
          <a:prstGeom prst="rect">
            <a:avLst/>
          </a:prstGeom>
          <a:noFill/>
          <a:ln>
            <a:noFill/>
          </a:ln>
        </p:spPr>
      </p:pic>
      <p:pic>
        <p:nvPicPr>
          <p:cNvPr id="351" name="Google Shape;351;p24" descr="Downward trend"/>
          <p:cNvPicPr preferRelativeResize="0"/>
          <p:nvPr/>
        </p:nvPicPr>
        <p:blipFill rotWithShape="1">
          <a:blip r:embed="rId4">
            <a:alphaModFix/>
          </a:blip>
          <a:srcRect/>
          <a:stretch/>
        </p:blipFill>
        <p:spPr>
          <a:xfrm>
            <a:off x="8638997" y="1788345"/>
            <a:ext cx="914400" cy="9144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55"/>
        <p:cNvGrpSpPr/>
        <p:nvPr/>
      </p:nvGrpSpPr>
      <p:grpSpPr>
        <a:xfrm>
          <a:off x="0" y="0"/>
          <a:ext cx="0" cy="0"/>
          <a:chOff x="0" y="0"/>
          <a:chExt cx="0" cy="0"/>
        </a:xfrm>
      </p:grpSpPr>
      <p:sp>
        <p:nvSpPr>
          <p:cNvPr id="356" name="Google Shape;356;p25"/>
          <p:cNvSpPr/>
          <p:nvPr/>
        </p:nvSpPr>
        <p:spPr>
          <a:xfrm>
            <a:off x="0" y="0"/>
            <a:ext cx="12188952" cy="6858000"/>
          </a:xfrm>
          <a:custGeom>
            <a:avLst/>
            <a:gdLst/>
            <a:ahLst/>
            <a:cxnLst/>
            <a:rect l="l" t="t" r="r" b="b"/>
            <a:pathLst>
              <a:path w="3096136" h="5856137" extrusionOk="0">
                <a:moveTo>
                  <a:pt x="0" y="0"/>
                </a:moveTo>
                <a:lnTo>
                  <a:pt x="3096136" y="0"/>
                </a:lnTo>
                <a:lnTo>
                  <a:pt x="3096136" y="5856137"/>
                </a:lnTo>
                <a:lnTo>
                  <a:pt x="0" y="5856137"/>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Twentieth Century"/>
              <a:ea typeface="Twentieth Century"/>
              <a:cs typeface="Twentieth Century"/>
              <a:sym typeface="Twentieth Century"/>
            </a:endParaRPr>
          </a:p>
        </p:txBody>
      </p:sp>
      <p:sp>
        <p:nvSpPr>
          <p:cNvPr id="357" name="Google Shape;357;p25"/>
          <p:cNvSpPr/>
          <p:nvPr/>
        </p:nvSpPr>
        <p:spPr>
          <a:xfrm>
            <a:off x="3894020" y="643461"/>
            <a:ext cx="7654513" cy="557106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358" name="Google Shape;358;p25"/>
          <p:cNvSpPr txBox="1">
            <a:spLocks noGrp="1"/>
          </p:cNvSpPr>
          <p:nvPr>
            <p:ph type="title"/>
          </p:nvPr>
        </p:nvSpPr>
        <p:spPr>
          <a:xfrm>
            <a:off x="4219803" y="4735775"/>
            <a:ext cx="7006998" cy="1245732"/>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rgbClr val="FFFFFF"/>
              </a:buClr>
              <a:buSzPts val="5000"/>
              <a:buFont typeface="Twentieth Century"/>
              <a:buNone/>
            </a:pPr>
            <a:r>
              <a:rPr lang="en-US">
                <a:solidFill>
                  <a:srgbClr val="FFFFFF"/>
                </a:solidFill>
              </a:rPr>
              <a:t>EXAMPLE RFD</a:t>
            </a:r>
            <a:endParaRPr/>
          </a:p>
        </p:txBody>
      </p:sp>
      <p:sp>
        <p:nvSpPr>
          <p:cNvPr id="359" name="Google Shape;359;p25"/>
          <p:cNvSpPr/>
          <p:nvPr/>
        </p:nvSpPr>
        <p:spPr>
          <a:xfrm rot="5400000">
            <a:off x="-569400" y="1910808"/>
            <a:ext cx="5571069" cy="3036377"/>
          </a:xfrm>
          <a:custGeom>
            <a:avLst/>
            <a:gdLst/>
            <a:ahLst/>
            <a:cxnLst/>
            <a:rect l="l" t="t" r="r" b="b"/>
            <a:pathLst>
              <a:path w="5851096" h="3089525" extrusionOk="0">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rgbClr val="76CEEF"/>
          </a:solidFill>
          <a:ln w="15875" cap="flat" cmpd="sng">
            <a:solidFill>
              <a:srgbClr val="76CE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5"/>
          <p:cNvSpPr txBox="1">
            <a:spLocks noGrp="1"/>
          </p:cNvSpPr>
          <p:nvPr>
            <p:ph type="body" idx="1"/>
          </p:nvPr>
        </p:nvSpPr>
        <p:spPr>
          <a:xfrm>
            <a:off x="4217777" y="922464"/>
            <a:ext cx="7006998" cy="3450370"/>
          </a:xfrm>
          <a:prstGeom prst="rect">
            <a:avLst/>
          </a:prstGeom>
          <a:noFill/>
          <a:ln>
            <a:noFill/>
          </a:ln>
        </p:spPr>
        <p:txBody>
          <a:bodyPr spcFirstLastPara="1" wrap="square" lIns="45700" tIns="45700" rIns="45700" bIns="45700" anchor="b" anchorCtr="0">
            <a:normAutofit/>
          </a:bodyPr>
          <a:lstStyle/>
          <a:p>
            <a:pPr marL="0" lvl="0" indent="0" algn="l" rtl="0">
              <a:lnSpc>
                <a:spcPct val="70000"/>
              </a:lnSpc>
              <a:spcBef>
                <a:spcPts val="0"/>
              </a:spcBef>
              <a:spcAft>
                <a:spcPts val="0"/>
              </a:spcAft>
              <a:buSzPts val="1850"/>
              <a:buNone/>
            </a:pPr>
            <a:r>
              <a:rPr lang="en-US" sz="1850">
                <a:solidFill>
                  <a:srgbClr val="FFFFFF"/>
                </a:solidFill>
              </a:rPr>
              <a:t>I vote Neg in this debate because they won a significant risk of the Elections Disadvantage. They won that Trump would use criminal justice reform to win undecided voters in swing states, tipping the election.  This would have dire consequences, as a second Trump term would make it impossible to address global warming.</a:t>
            </a:r>
            <a:endParaRPr/>
          </a:p>
          <a:p>
            <a:pPr marL="0" lvl="0" indent="0" algn="l" rtl="0">
              <a:lnSpc>
                <a:spcPct val="70000"/>
              </a:lnSpc>
              <a:spcBef>
                <a:spcPts val="1400"/>
              </a:spcBef>
              <a:spcAft>
                <a:spcPts val="0"/>
              </a:spcAft>
              <a:buSzPts val="1850"/>
              <a:buNone/>
            </a:pPr>
            <a:r>
              <a:rPr lang="en-US" sz="1850">
                <a:solidFill>
                  <a:srgbClr val="FFFFFF"/>
                </a:solidFill>
              </a:rPr>
              <a:t>The aff won that passing their body cameras reform would enhance police accountability and decrease police violence towards minority communities., but I felt the magnitude of the disadvantage outweighed the case impact. </a:t>
            </a:r>
            <a:endParaRPr/>
          </a:p>
          <a:p>
            <a:pPr marL="0" lvl="0" indent="0" algn="l" rtl="0">
              <a:lnSpc>
                <a:spcPct val="70000"/>
              </a:lnSpc>
              <a:spcBef>
                <a:spcPts val="1400"/>
              </a:spcBef>
              <a:spcAft>
                <a:spcPts val="0"/>
              </a:spcAft>
              <a:buSzPts val="1850"/>
              <a:buNone/>
            </a:pPr>
            <a:r>
              <a:rPr lang="en-US" sz="1850">
                <a:solidFill>
                  <a:srgbClr val="FFFFFF"/>
                </a:solidFill>
              </a:rPr>
              <a:t>The affirmative could have won the debate if they demonstrated that the probability of a Trump victory was lower than the Negative argued. They also could have won if they demonstrated that decreasing police brutality against minority communities ought to take precedence over hypothetical future climate impacts.   </a:t>
            </a:r>
            <a:endParaRPr/>
          </a:p>
        </p:txBody>
      </p:sp>
      <p:cxnSp>
        <p:nvCxnSpPr>
          <p:cNvPr id="361" name="Google Shape;361;p25"/>
          <p:cNvCxnSpPr/>
          <p:nvPr/>
        </p:nvCxnSpPr>
        <p:spPr>
          <a:xfrm>
            <a:off x="4324317" y="4576004"/>
            <a:ext cx="4572000" cy="0"/>
          </a:xfrm>
          <a:prstGeom prst="straightConnector1">
            <a:avLst/>
          </a:prstGeom>
          <a:noFill/>
          <a:ln w="19050" cap="flat" cmpd="sng">
            <a:solidFill>
              <a:srgbClr val="FFFFFF"/>
            </a:solidFill>
            <a:prstDash val="solid"/>
            <a:round/>
            <a:headEnd type="none" w="sm" len="sm"/>
            <a:tailEnd type="none" w="sm" len="sm"/>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5"/>
        <p:cNvGrpSpPr/>
        <p:nvPr/>
      </p:nvGrpSpPr>
      <p:grpSpPr>
        <a:xfrm>
          <a:off x="0" y="0"/>
          <a:ext cx="0" cy="0"/>
          <a:chOff x="0" y="0"/>
          <a:chExt cx="0" cy="0"/>
        </a:xfrm>
      </p:grpSpPr>
      <p:sp>
        <p:nvSpPr>
          <p:cNvPr id="366" name="Google Shape;366;p26"/>
          <p:cNvSpPr/>
          <p:nvPr/>
        </p:nvSpPr>
        <p:spPr>
          <a:xfrm>
            <a:off x="0" y="0"/>
            <a:ext cx="5468548" cy="6858000"/>
          </a:xfrm>
          <a:prstGeom prst="rect">
            <a:avLst/>
          </a:prstGeom>
          <a:solidFill>
            <a:srgbClr val="282B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367" name="Google Shape;367;p26"/>
          <p:cNvSpPr txBox="1">
            <a:spLocks noGrp="1"/>
          </p:cNvSpPr>
          <p:nvPr>
            <p:ph type="title"/>
          </p:nvPr>
        </p:nvSpPr>
        <p:spPr>
          <a:xfrm>
            <a:off x="1024129" y="585216"/>
            <a:ext cx="3779085"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FFFFFF"/>
              </a:buClr>
              <a:buSzPts val="5000"/>
              <a:buFont typeface="Twentieth Century"/>
              <a:buNone/>
            </a:pPr>
            <a:r>
              <a:rPr lang="en-US">
                <a:solidFill>
                  <a:srgbClr val="FFFFFF"/>
                </a:solidFill>
              </a:rPr>
              <a:t>POSITIVE FRAMING…</a:t>
            </a:r>
            <a:endParaRPr/>
          </a:p>
        </p:txBody>
      </p:sp>
      <p:cxnSp>
        <p:nvCxnSpPr>
          <p:cNvPr id="368" name="Google Shape;368;p26"/>
          <p:cNvCxnSpPr/>
          <p:nvPr/>
        </p:nvCxnSpPr>
        <p:spPr>
          <a:xfrm rot="10800000">
            <a:off x="762000" y="826324"/>
            <a:ext cx="0" cy="914400"/>
          </a:xfrm>
          <a:prstGeom prst="straightConnector1">
            <a:avLst/>
          </a:prstGeom>
          <a:noFill/>
          <a:ln w="19050" cap="flat" cmpd="sng">
            <a:solidFill>
              <a:srgbClr val="D0EEF9"/>
            </a:solidFill>
            <a:prstDash val="solid"/>
            <a:round/>
            <a:headEnd type="none" w="sm" len="sm"/>
            <a:tailEnd type="none" w="sm" len="sm"/>
          </a:ln>
        </p:spPr>
      </p:cxnSp>
      <p:sp>
        <p:nvSpPr>
          <p:cNvPr id="369" name="Google Shape;369;p26"/>
          <p:cNvSpPr txBox="1">
            <a:spLocks noGrp="1"/>
          </p:cNvSpPr>
          <p:nvPr>
            <p:ph type="body" idx="1"/>
          </p:nvPr>
        </p:nvSpPr>
        <p:spPr>
          <a:xfrm>
            <a:off x="1024129" y="2286000"/>
            <a:ext cx="3791711" cy="3931920"/>
          </a:xfrm>
          <a:prstGeom prst="rect">
            <a:avLst/>
          </a:prstGeom>
          <a:noFill/>
          <a:ln>
            <a:noFill/>
          </a:ln>
        </p:spPr>
        <p:txBody>
          <a:bodyPr spcFirstLastPara="1" wrap="square" lIns="45700" tIns="45700" rIns="45700" bIns="45700" anchor="t" anchorCtr="0">
            <a:normAutofit fontScale="92500"/>
          </a:bodyPr>
          <a:lstStyle/>
          <a:p>
            <a:pPr marL="91440" lvl="0" indent="-139700" algn="l" rtl="0">
              <a:lnSpc>
                <a:spcPct val="90000"/>
              </a:lnSpc>
              <a:spcBef>
                <a:spcPts val="0"/>
              </a:spcBef>
              <a:spcAft>
                <a:spcPts val="0"/>
              </a:spcAft>
              <a:buSzPts val="2200"/>
              <a:buChar char=" "/>
            </a:pPr>
            <a:r>
              <a:rPr lang="en-US">
                <a:solidFill>
                  <a:srgbClr val="FFFFFF"/>
                </a:solidFill>
              </a:rPr>
              <a:t>“You could have been anywhere this Saturday, perhaps you wish you were in your bed sleeping.  But you worked hard and came here to participate in the most venerable tradition of American democracy, the public debate.  I salute you for it.” </a:t>
            </a:r>
            <a:endParaRPr/>
          </a:p>
          <a:p>
            <a:pPr marL="91440" lvl="0" indent="-139700" algn="l" rtl="0">
              <a:lnSpc>
                <a:spcPct val="90000"/>
              </a:lnSpc>
              <a:spcBef>
                <a:spcPts val="1400"/>
              </a:spcBef>
              <a:spcAft>
                <a:spcPts val="0"/>
              </a:spcAft>
              <a:buSzPts val="2200"/>
              <a:buChar char=" "/>
            </a:pPr>
            <a:r>
              <a:rPr lang="en-US">
                <a:solidFill>
                  <a:srgbClr val="FFFFFF"/>
                </a:solidFill>
              </a:rPr>
              <a:t>-- Fred Sternhagen</a:t>
            </a:r>
            <a:endParaRPr/>
          </a:p>
          <a:p>
            <a:pPr marL="91440" lvl="0" indent="-139700" algn="l" rtl="0">
              <a:lnSpc>
                <a:spcPct val="90000"/>
              </a:lnSpc>
              <a:spcBef>
                <a:spcPts val="1400"/>
              </a:spcBef>
              <a:spcAft>
                <a:spcPts val="0"/>
              </a:spcAft>
              <a:buSzPts val="2200"/>
              <a:buChar char=" "/>
            </a:pPr>
            <a:r>
              <a:rPr lang="en-US">
                <a:solidFill>
                  <a:srgbClr val="FFFFFF"/>
                </a:solidFill>
              </a:rPr>
              <a:t>Director of Debate, Concordia University</a:t>
            </a:r>
            <a:endParaRPr/>
          </a:p>
        </p:txBody>
      </p:sp>
      <p:pic>
        <p:nvPicPr>
          <p:cNvPr id="370" name="Google Shape;370;p26" descr="Image result for Images of Fred Sternhagen"/>
          <p:cNvPicPr preferRelativeResize="0"/>
          <p:nvPr/>
        </p:nvPicPr>
        <p:blipFill rotWithShape="1">
          <a:blip r:embed="rId3">
            <a:alphaModFix/>
          </a:blip>
          <a:srcRect t="13007" b="19006"/>
          <a:stretch/>
        </p:blipFill>
        <p:spPr>
          <a:xfrm>
            <a:off x="6096000" y="640080"/>
            <a:ext cx="5455921" cy="557784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
          <p:cNvSpPr/>
          <p:nvPr/>
        </p:nvSpPr>
        <p:spPr>
          <a:xfrm>
            <a:off x="853187" y="513994"/>
            <a:ext cx="5677233" cy="6082749"/>
          </a:xfrm>
          <a:prstGeom prst="rect">
            <a:avLst/>
          </a:prstGeom>
          <a:noFill/>
          <a:ln>
            <a:noFill/>
          </a:ln>
        </p:spPr>
      </p:sp>
      <p:sp>
        <p:nvSpPr>
          <p:cNvPr id="129" name="Google Shape;129;p3"/>
          <p:cNvSpPr/>
          <p:nvPr/>
        </p:nvSpPr>
        <p:spPr>
          <a:xfrm>
            <a:off x="10134127" y="72753"/>
            <a:ext cx="1895060" cy="1404995"/>
          </a:xfrm>
          <a:prstGeom prst="rect">
            <a:avLst/>
          </a:prstGeom>
          <a:noFill/>
          <a:ln>
            <a:noFill/>
          </a:ln>
        </p:spPr>
      </p:sp>
      <p:pic>
        <p:nvPicPr>
          <p:cNvPr id="130" name="Google Shape;130;p3" descr="Image result for Images for implicit bias"/>
          <p:cNvPicPr preferRelativeResize="0"/>
          <p:nvPr/>
        </p:nvPicPr>
        <p:blipFill rotWithShape="1">
          <a:blip r:embed="rId3">
            <a:alphaModFix/>
          </a:blip>
          <a:srcRect/>
          <a:stretch/>
        </p:blipFill>
        <p:spPr>
          <a:xfrm>
            <a:off x="7514752" y="1958116"/>
            <a:ext cx="4143375" cy="3571875"/>
          </a:xfrm>
          <a:prstGeom prst="rect">
            <a:avLst/>
          </a:prstGeom>
          <a:noFill/>
          <a:ln>
            <a:noFill/>
          </a:ln>
        </p:spPr>
      </p:pic>
      <p:pic>
        <p:nvPicPr>
          <p:cNvPr id="131" name="Google Shape;131;p3"/>
          <p:cNvPicPr preferRelativeResize="0"/>
          <p:nvPr/>
        </p:nvPicPr>
        <p:blipFill>
          <a:blip r:embed="rId4">
            <a:alphaModFix/>
          </a:blip>
          <a:stretch>
            <a:fillRect/>
          </a:stretch>
        </p:blipFill>
        <p:spPr>
          <a:xfrm>
            <a:off x="10133907" y="70400"/>
            <a:ext cx="1895475" cy="1409700"/>
          </a:xfrm>
          <a:prstGeom prst="rect">
            <a:avLst/>
          </a:prstGeom>
          <a:noFill/>
          <a:ln>
            <a:noFill/>
          </a:ln>
        </p:spPr>
      </p:pic>
      <p:pic>
        <p:nvPicPr>
          <p:cNvPr id="132" name="Google Shape;132;p3"/>
          <p:cNvPicPr preferRelativeResize="0"/>
          <p:nvPr/>
        </p:nvPicPr>
        <p:blipFill>
          <a:blip r:embed="rId5">
            <a:alphaModFix/>
          </a:blip>
          <a:stretch>
            <a:fillRect/>
          </a:stretch>
        </p:blipFill>
        <p:spPr>
          <a:xfrm>
            <a:off x="853350" y="512125"/>
            <a:ext cx="5676900" cy="6086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6"/>
        <p:cNvGrpSpPr/>
        <p:nvPr/>
      </p:nvGrpSpPr>
      <p:grpSpPr>
        <a:xfrm>
          <a:off x="0" y="0"/>
          <a:ext cx="0" cy="0"/>
          <a:chOff x="0" y="0"/>
          <a:chExt cx="0" cy="0"/>
        </a:xfrm>
      </p:grpSpPr>
      <p:sp>
        <p:nvSpPr>
          <p:cNvPr id="137" name="Google Shape;137;p4"/>
          <p:cNvSpPr/>
          <p:nvPr/>
        </p:nvSpPr>
        <p:spPr>
          <a:xfrm>
            <a:off x="0" y="0"/>
            <a:ext cx="5468548" cy="6858000"/>
          </a:xfrm>
          <a:prstGeom prst="rect">
            <a:avLst/>
          </a:prstGeom>
          <a:solidFill>
            <a:srgbClr val="3D2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38" name="Google Shape;138;p4"/>
          <p:cNvSpPr txBox="1">
            <a:spLocks noGrp="1"/>
          </p:cNvSpPr>
          <p:nvPr>
            <p:ph type="title"/>
          </p:nvPr>
        </p:nvSpPr>
        <p:spPr>
          <a:xfrm>
            <a:off x="1024129" y="585216"/>
            <a:ext cx="3779085"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FFFFFF"/>
              </a:buClr>
              <a:buSzPts val="5000"/>
              <a:buFont typeface="Twentieth Century"/>
              <a:buNone/>
            </a:pPr>
            <a:r>
              <a:rPr lang="en-US">
                <a:solidFill>
                  <a:srgbClr val="FFFFFF"/>
                </a:solidFill>
              </a:rPr>
              <a:t>GOALS</a:t>
            </a:r>
            <a:endParaRPr/>
          </a:p>
        </p:txBody>
      </p:sp>
      <p:cxnSp>
        <p:nvCxnSpPr>
          <p:cNvPr id="139" name="Google Shape;139;p4"/>
          <p:cNvCxnSpPr/>
          <p:nvPr/>
        </p:nvCxnSpPr>
        <p:spPr>
          <a:xfrm rot="10800000">
            <a:off x="762000" y="826324"/>
            <a:ext cx="0" cy="914400"/>
          </a:xfrm>
          <a:prstGeom prst="straightConnector1">
            <a:avLst/>
          </a:prstGeom>
          <a:noFill/>
          <a:ln w="19050" cap="flat" cmpd="sng">
            <a:solidFill>
              <a:srgbClr val="D0EEF9"/>
            </a:solidFill>
            <a:prstDash val="solid"/>
            <a:round/>
            <a:headEnd type="none" w="sm" len="sm"/>
            <a:tailEnd type="none" w="sm" len="sm"/>
          </a:ln>
        </p:spPr>
      </p:cxnSp>
      <p:sp>
        <p:nvSpPr>
          <p:cNvPr id="140" name="Google Shape;140;p4"/>
          <p:cNvSpPr txBox="1">
            <a:spLocks noGrp="1"/>
          </p:cNvSpPr>
          <p:nvPr>
            <p:ph type="body" idx="1"/>
          </p:nvPr>
        </p:nvSpPr>
        <p:spPr>
          <a:xfrm>
            <a:off x="1024129" y="2286000"/>
            <a:ext cx="3791711" cy="3931920"/>
          </a:xfrm>
          <a:prstGeom prst="rect">
            <a:avLst/>
          </a:prstGeom>
          <a:noFill/>
          <a:ln>
            <a:noFill/>
          </a:ln>
        </p:spPr>
        <p:txBody>
          <a:bodyPr spcFirstLastPara="1" wrap="square" lIns="45700" tIns="45700" rIns="45700" bIns="45700" anchor="t" anchorCtr="0">
            <a:normAutofit/>
          </a:bodyPr>
          <a:lstStyle/>
          <a:p>
            <a:pPr marL="342900" lvl="0" indent="-342900" algn="l" rtl="0">
              <a:lnSpc>
                <a:spcPct val="90000"/>
              </a:lnSpc>
              <a:spcBef>
                <a:spcPts val="0"/>
              </a:spcBef>
              <a:spcAft>
                <a:spcPts val="0"/>
              </a:spcAft>
              <a:buSzPts val="2200"/>
              <a:buAutoNum type="arabicPeriod"/>
            </a:pPr>
            <a:r>
              <a:rPr lang="en-US">
                <a:solidFill>
                  <a:srgbClr val="FFFFFF"/>
                </a:solidFill>
              </a:rPr>
              <a:t>The Basics of a Public Forum</a:t>
            </a:r>
            <a:endParaRPr/>
          </a:p>
          <a:p>
            <a:pPr marL="342900" lvl="0" indent="-342900" algn="l" rtl="0">
              <a:lnSpc>
                <a:spcPct val="90000"/>
              </a:lnSpc>
              <a:spcBef>
                <a:spcPts val="1400"/>
              </a:spcBef>
              <a:spcAft>
                <a:spcPts val="0"/>
              </a:spcAft>
              <a:buSzPts val="2200"/>
              <a:buAutoNum type="arabicPeriod"/>
            </a:pPr>
            <a:r>
              <a:rPr lang="en-US">
                <a:solidFill>
                  <a:srgbClr val="FFFFFF"/>
                </a:solidFill>
              </a:rPr>
              <a:t>How to Choose a Winner</a:t>
            </a:r>
            <a:endParaRPr/>
          </a:p>
          <a:p>
            <a:pPr marL="342900" lvl="0" indent="-342900" algn="l" rtl="0">
              <a:lnSpc>
                <a:spcPct val="90000"/>
              </a:lnSpc>
              <a:spcBef>
                <a:spcPts val="1400"/>
              </a:spcBef>
              <a:spcAft>
                <a:spcPts val="0"/>
              </a:spcAft>
              <a:buSzPts val="2200"/>
              <a:buAutoNum type="arabicPeriod"/>
            </a:pPr>
            <a:r>
              <a:rPr lang="en-US">
                <a:solidFill>
                  <a:srgbClr val="FFFFFF"/>
                </a:solidFill>
              </a:rPr>
              <a:t>How to Fill out a Ballot</a:t>
            </a:r>
            <a:endParaRPr/>
          </a:p>
          <a:p>
            <a:pPr marL="342900" lvl="0" indent="-203200" algn="l" rtl="0">
              <a:lnSpc>
                <a:spcPct val="90000"/>
              </a:lnSpc>
              <a:spcBef>
                <a:spcPts val="1400"/>
              </a:spcBef>
              <a:spcAft>
                <a:spcPts val="0"/>
              </a:spcAft>
              <a:buSzPts val="2200"/>
              <a:buNone/>
            </a:pPr>
            <a:endParaRPr>
              <a:solidFill>
                <a:srgbClr val="FFFFFF"/>
              </a:solidFill>
            </a:endParaRPr>
          </a:p>
        </p:txBody>
      </p:sp>
      <p:pic>
        <p:nvPicPr>
          <p:cNvPr id="141" name="Google Shape;141;p4" descr="Image result for Images of SVUDL"/>
          <p:cNvPicPr preferRelativeResize="0"/>
          <p:nvPr/>
        </p:nvPicPr>
        <p:blipFill rotWithShape="1">
          <a:blip r:embed="rId3">
            <a:alphaModFix/>
          </a:blip>
          <a:srcRect l="27661" r="36148"/>
          <a:stretch/>
        </p:blipFill>
        <p:spPr>
          <a:xfrm>
            <a:off x="6096000" y="640080"/>
            <a:ext cx="5455921" cy="557784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5"/>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US"/>
              <a:t>1. THE BASICS OF PUBLIC FORUM DEBATE</a:t>
            </a:r>
            <a:endParaRPr/>
          </a:p>
        </p:txBody>
      </p:sp>
      <p:pic>
        <p:nvPicPr>
          <p:cNvPr id="147" name="Google Shape;147;p5" descr="Image result for Images of college debate"/>
          <p:cNvPicPr preferRelativeResize="0">
            <a:picLocks noGrp="1"/>
          </p:cNvPicPr>
          <p:nvPr>
            <p:ph type="body" idx="1"/>
          </p:nvPr>
        </p:nvPicPr>
        <p:blipFill rotWithShape="1">
          <a:blip r:embed="rId3">
            <a:alphaModFix/>
          </a:blip>
          <a:srcRect/>
          <a:stretch/>
        </p:blipFill>
        <p:spPr>
          <a:xfrm>
            <a:off x="2455069" y="2368550"/>
            <a:ext cx="6858000" cy="3857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sp>
        <p:nvSpPr>
          <p:cNvPr id="152" name="Google Shape;152;p6"/>
          <p:cNvSpPr txBox="1">
            <a:spLocks noGrp="1"/>
          </p:cNvSpPr>
          <p:nvPr>
            <p:ph type="title"/>
          </p:nvPr>
        </p:nvSpPr>
        <p:spPr>
          <a:xfrm>
            <a:off x="1024128" y="585216"/>
            <a:ext cx="5902061" cy="149961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0000"/>
              </a:lnSpc>
              <a:spcBef>
                <a:spcPts val="0"/>
              </a:spcBef>
              <a:spcAft>
                <a:spcPts val="0"/>
              </a:spcAft>
              <a:buClr>
                <a:srgbClr val="0C0C0C"/>
              </a:buClr>
              <a:buSzPts val="5000"/>
              <a:buFont typeface="Twentieth Century"/>
              <a:buNone/>
            </a:pPr>
            <a:r>
              <a:rPr lang="en-US"/>
              <a:t>THE BASICS OF A PUBLIC FORUM DEBATE</a:t>
            </a:r>
            <a:endParaRPr/>
          </a:p>
        </p:txBody>
      </p:sp>
      <p:sp>
        <p:nvSpPr>
          <p:cNvPr id="153" name="Google Shape;153;p6"/>
          <p:cNvSpPr txBox="1">
            <a:spLocks noGrp="1"/>
          </p:cNvSpPr>
          <p:nvPr>
            <p:ph type="body" idx="1"/>
          </p:nvPr>
        </p:nvSpPr>
        <p:spPr>
          <a:xfrm>
            <a:off x="1024128" y="2286000"/>
            <a:ext cx="5902061" cy="3931920"/>
          </a:xfrm>
          <a:prstGeom prst="rect">
            <a:avLst/>
          </a:prstGeom>
          <a:noFill/>
          <a:ln>
            <a:noFill/>
          </a:ln>
        </p:spPr>
        <p:txBody>
          <a:bodyPr spcFirstLastPara="1" wrap="square" lIns="45700" tIns="45700" rIns="45700" bIns="45700" anchor="t" anchorCtr="0">
            <a:normAutofit/>
          </a:bodyPr>
          <a:lstStyle/>
          <a:p>
            <a:pPr marL="0" lvl="0" indent="0" algn="l" rtl="0">
              <a:lnSpc>
                <a:spcPct val="70000"/>
              </a:lnSpc>
              <a:spcBef>
                <a:spcPts val="0"/>
              </a:spcBef>
              <a:spcAft>
                <a:spcPts val="0"/>
              </a:spcAft>
              <a:buSzPts val="1572"/>
              <a:buNone/>
            </a:pPr>
            <a:r>
              <a:rPr lang="en-US" sz="1572" b="1"/>
              <a:t>In CHSSA there IS NO COIN FLIP, and AFF always speaks first</a:t>
            </a:r>
            <a:endParaRPr/>
          </a:p>
          <a:p>
            <a:pPr marL="0" lvl="0" indent="0" algn="l" rtl="0">
              <a:lnSpc>
                <a:spcPct val="70000"/>
              </a:lnSpc>
              <a:spcBef>
                <a:spcPts val="1400"/>
              </a:spcBef>
              <a:spcAft>
                <a:spcPts val="0"/>
              </a:spcAft>
              <a:buSzPts val="1572"/>
              <a:buNone/>
            </a:pPr>
            <a:r>
              <a:rPr lang="en-US" sz="1572" b="1"/>
              <a:t>- There are </a:t>
            </a:r>
            <a:r>
              <a:rPr lang="en-US" sz="1572" b="1" u="sng"/>
              <a:t>four</a:t>
            </a:r>
            <a:r>
              <a:rPr lang="en-US" sz="1572" b="1"/>
              <a:t> 4-minute Constructives (1</a:t>
            </a:r>
            <a:r>
              <a:rPr lang="en-US" sz="1572" b="1" baseline="30000"/>
              <a:t>st</a:t>
            </a:r>
            <a:r>
              <a:rPr lang="en-US" sz="1572" b="1"/>
              <a:t> aff, 1</a:t>
            </a:r>
            <a:r>
              <a:rPr lang="en-US" sz="1572" b="1" baseline="30000"/>
              <a:t>st</a:t>
            </a:r>
            <a:r>
              <a:rPr lang="en-US" sz="1572" b="1"/>
              <a:t> Neg, Aff Rebuttal, Negative Rebuttal </a:t>
            </a:r>
            <a:endParaRPr/>
          </a:p>
          <a:p>
            <a:pPr marL="0" lvl="0" indent="0" algn="l" rtl="0">
              <a:lnSpc>
                <a:spcPct val="70000"/>
              </a:lnSpc>
              <a:spcBef>
                <a:spcPts val="2600"/>
              </a:spcBef>
              <a:spcAft>
                <a:spcPts val="0"/>
              </a:spcAft>
              <a:buSzPts val="1572"/>
              <a:buNone/>
            </a:pPr>
            <a:r>
              <a:rPr lang="en-US" sz="1572" b="1"/>
              <a:t>- Each pair of Constructive speeches is followed by a 3-minute Crossfire.</a:t>
            </a:r>
            <a:r>
              <a:rPr lang="en-US" sz="1572"/>
              <a:t> </a:t>
            </a:r>
            <a:endParaRPr/>
          </a:p>
          <a:p>
            <a:pPr marL="0" lvl="0" indent="0" algn="l" rtl="0">
              <a:lnSpc>
                <a:spcPct val="70000"/>
              </a:lnSpc>
              <a:spcBef>
                <a:spcPts val="2600"/>
              </a:spcBef>
              <a:spcAft>
                <a:spcPts val="0"/>
              </a:spcAft>
              <a:buSzPts val="1572"/>
              <a:buNone/>
            </a:pPr>
            <a:r>
              <a:rPr lang="en-US" sz="1572" b="1"/>
              <a:t>- There are then </a:t>
            </a:r>
            <a:r>
              <a:rPr lang="en-US" sz="1572" b="1" u="sng"/>
              <a:t>two 3</a:t>
            </a:r>
            <a:r>
              <a:rPr lang="en-US" sz="1572" b="1"/>
              <a:t>-minute Summary speeches.</a:t>
            </a:r>
            <a:endParaRPr/>
          </a:p>
          <a:p>
            <a:pPr marL="91440" lvl="0" indent="-99822" algn="l" rtl="0">
              <a:lnSpc>
                <a:spcPct val="70000"/>
              </a:lnSpc>
              <a:spcBef>
                <a:spcPts val="1400"/>
              </a:spcBef>
              <a:spcAft>
                <a:spcPts val="0"/>
              </a:spcAft>
              <a:buSzPts val="1572"/>
              <a:buFont typeface="Noto Sans Symbols"/>
              <a:buChar char="🡪"/>
            </a:pPr>
            <a:r>
              <a:rPr lang="en-US" sz="1572"/>
              <a:t> Debaters use these speeches to refute or defend </a:t>
            </a:r>
            <a:r>
              <a:rPr lang="en-US" sz="1572" i="1"/>
              <a:t>already existing</a:t>
            </a:r>
            <a:r>
              <a:rPr lang="en-US" sz="1572"/>
              <a:t> arguments and narrow down their arguments</a:t>
            </a:r>
            <a:endParaRPr sz="1572" b="1"/>
          </a:p>
          <a:p>
            <a:pPr marL="0" lvl="0" indent="0" algn="l" rtl="0">
              <a:lnSpc>
                <a:spcPct val="70000"/>
              </a:lnSpc>
              <a:spcBef>
                <a:spcPts val="1400"/>
              </a:spcBef>
              <a:spcAft>
                <a:spcPts val="0"/>
              </a:spcAft>
              <a:buSzPts val="1572"/>
              <a:buNone/>
            </a:pPr>
            <a:r>
              <a:rPr lang="en-US" sz="1572" b="1"/>
              <a:t>- There are two 2 minute Final Focus speeches</a:t>
            </a:r>
            <a:endParaRPr/>
          </a:p>
          <a:p>
            <a:pPr marL="91440" lvl="0" indent="-99822" algn="l" rtl="0">
              <a:lnSpc>
                <a:spcPct val="70000"/>
              </a:lnSpc>
              <a:spcBef>
                <a:spcPts val="1400"/>
              </a:spcBef>
              <a:spcAft>
                <a:spcPts val="0"/>
              </a:spcAft>
              <a:buSzPts val="1572"/>
              <a:buFont typeface="Noto Sans Symbols"/>
              <a:buChar char="🡪"/>
            </a:pPr>
            <a:r>
              <a:rPr lang="en-US" sz="1572"/>
              <a:t>Debaters use these speeches to bring the arguments down to 1 or 2 arguments, and weigh the round</a:t>
            </a:r>
            <a:endParaRPr/>
          </a:p>
          <a:p>
            <a:pPr marL="0" lvl="0" indent="0" algn="l" rtl="0">
              <a:lnSpc>
                <a:spcPct val="70000"/>
              </a:lnSpc>
              <a:spcBef>
                <a:spcPts val="2600"/>
              </a:spcBef>
              <a:spcAft>
                <a:spcPts val="0"/>
              </a:spcAft>
              <a:buSzPts val="1572"/>
              <a:buNone/>
            </a:pPr>
            <a:r>
              <a:rPr lang="en-US" sz="1572" b="1"/>
              <a:t>- Debaters have 3 total minutes of Prep Time to use before speeches.</a:t>
            </a:r>
            <a:endParaRPr/>
          </a:p>
        </p:txBody>
      </p:sp>
      <p:graphicFrame>
        <p:nvGraphicFramePr>
          <p:cNvPr id="154" name="Google Shape;154;p6"/>
          <p:cNvGraphicFramePr/>
          <p:nvPr/>
        </p:nvGraphicFramePr>
        <p:xfrm>
          <a:off x="7538720" y="428267"/>
          <a:ext cx="3000000" cy="3000000"/>
        </p:xfrm>
        <a:graphic>
          <a:graphicData uri="http://schemas.openxmlformats.org/drawingml/2006/table">
            <a:tbl>
              <a:tblPr firstRow="1" bandRow="1">
                <a:noFill/>
                <a:tableStyleId>{5F298BD4-2349-4766-A937-593C137916CA}</a:tableStyleId>
              </a:tblPr>
              <a:tblGrid>
                <a:gridCol w="2873300">
                  <a:extLst>
                    <a:ext uri="{9D8B030D-6E8A-4147-A177-3AD203B41FA5}">
                      <a16:colId xmlns:a16="http://schemas.microsoft.com/office/drawing/2014/main" val="20000"/>
                    </a:ext>
                  </a:extLst>
                </a:gridCol>
                <a:gridCol w="1162325">
                  <a:extLst>
                    <a:ext uri="{9D8B030D-6E8A-4147-A177-3AD203B41FA5}">
                      <a16:colId xmlns:a16="http://schemas.microsoft.com/office/drawing/2014/main" val="20001"/>
                    </a:ext>
                  </a:extLst>
                </a:gridCol>
              </a:tblGrid>
              <a:tr h="472800">
                <a:tc>
                  <a:txBody>
                    <a:bodyPr/>
                    <a:lstStyle/>
                    <a:p>
                      <a:pPr marL="0" marR="0" lvl="0" indent="0" algn="ctr" rtl="0">
                        <a:spcBef>
                          <a:spcPts val="0"/>
                        </a:spcBef>
                        <a:spcAft>
                          <a:spcPts val="0"/>
                        </a:spcAft>
                        <a:buClr>
                          <a:schemeClr val="lt1"/>
                        </a:buClr>
                        <a:buSzPts val="1400"/>
                        <a:buFont typeface="Twentieth Century"/>
                        <a:buNone/>
                      </a:pPr>
                      <a:r>
                        <a:rPr lang="en-US" sz="1400" b="0" u="none" strike="noStrike" cap="none">
                          <a:solidFill>
                            <a:schemeClr val="lt1"/>
                          </a:solidFill>
                        </a:rPr>
                        <a:t>SPEECH ORDER</a:t>
                      </a:r>
                      <a:endParaRPr sz="1400" b="0" u="none" strike="noStrike" cap="none">
                        <a:solidFill>
                          <a:schemeClr val="lt1"/>
                        </a:solidFill>
                      </a:endParaRPr>
                    </a:p>
                  </a:txBody>
                  <a:tcPr marL="114800" marR="114800" marT="114800" marB="114800" anchor="ctr"/>
                </a:tc>
                <a:tc>
                  <a:txBody>
                    <a:bodyPr/>
                    <a:lstStyle/>
                    <a:p>
                      <a:pPr marL="0" marR="0" lvl="0" indent="0" algn="ctr" rtl="0">
                        <a:spcBef>
                          <a:spcPts val="0"/>
                        </a:spcBef>
                        <a:spcAft>
                          <a:spcPts val="0"/>
                        </a:spcAft>
                        <a:buClr>
                          <a:schemeClr val="lt1"/>
                        </a:buClr>
                        <a:buSzPts val="1400"/>
                        <a:buFont typeface="Twentieth Century"/>
                        <a:buNone/>
                      </a:pPr>
                      <a:r>
                        <a:rPr lang="en-US" sz="1400" b="0" u="none" strike="noStrike" cap="none">
                          <a:solidFill>
                            <a:schemeClr val="lt1"/>
                          </a:solidFill>
                        </a:rPr>
                        <a:t>TIMING: </a:t>
                      </a:r>
                      <a:endParaRPr sz="1400" b="0" u="none" strike="noStrike" cap="none">
                        <a:solidFill>
                          <a:schemeClr val="lt1"/>
                        </a:solidFill>
                      </a:endParaRPr>
                    </a:p>
                  </a:txBody>
                  <a:tcPr marL="114800" marR="114800" marT="114800" marB="114800" anchor="ctr"/>
                </a:tc>
                <a:extLst>
                  <a:ext uri="{0D108BD9-81ED-4DB2-BD59-A6C34878D82A}">
                    <a16:rowId xmlns:a16="http://schemas.microsoft.com/office/drawing/2014/main" val="10000"/>
                  </a:ext>
                </a:extLst>
              </a:tr>
              <a:tr h="635900">
                <a:tc>
                  <a:txBody>
                    <a:bodyPr/>
                    <a:lstStyle/>
                    <a:p>
                      <a:pPr marL="0" marR="0" lvl="0" indent="0" algn="l" rtl="0">
                        <a:spcBef>
                          <a:spcPts val="0"/>
                        </a:spcBef>
                        <a:spcAft>
                          <a:spcPts val="0"/>
                        </a:spcAft>
                        <a:buClr>
                          <a:schemeClr val="dk1"/>
                        </a:buClr>
                        <a:buSzPts val="1400"/>
                        <a:buFont typeface="Twentieth Century"/>
                        <a:buNone/>
                      </a:pPr>
                      <a:r>
                        <a:rPr lang="en-US" sz="1400" b="1" u="none" strike="noStrike" cap="none">
                          <a:solidFill>
                            <a:schemeClr val="dk1"/>
                          </a:solidFill>
                        </a:rPr>
                        <a:t>1</a:t>
                      </a:r>
                      <a:r>
                        <a:rPr lang="en-US" sz="1400" b="1" u="none" strike="noStrike" cap="none" baseline="30000">
                          <a:solidFill>
                            <a:schemeClr val="dk1"/>
                          </a:solidFill>
                        </a:rPr>
                        <a:t>st</a:t>
                      </a:r>
                      <a:r>
                        <a:rPr lang="en-US" sz="1400" b="1" u="none" strike="noStrike" cap="none">
                          <a:solidFill>
                            <a:schemeClr val="dk1"/>
                          </a:solidFill>
                        </a:rPr>
                        <a:t> Affirmative Constructive (1AC)</a:t>
                      </a:r>
                      <a:endParaRPr sz="1400" b="1" u="none" strike="noStrike" cap="none">
                        <a:solidFill>
                          <a:schemeClr val="dk1"/>
                        </a:solidFill>
                      </a:endParaRPr>
                    </a:p>
                  </a:txBody>
                  <a:tcPr marL="114800" marR="114800" marT="114800" marB="114800" anchor="ctr"/>
                </a:tc>
                <a:tc>
                  <a:txBody>
                    <a:bodyPr/>
                    <a:lstStyle/>
                    <a:p>
                      <a:pPr marL="0" marR="0" lvl="0" indent="0" algn="ctr" rtl="0">
                        <a:spcBef>
                          <a:spcPts val="0"/>
                        </a:spcBef>
                        <a:spcAft>
                          <a:spcPts val="0"/>
                        </a:spcAft>
                        <a:buClr>
                          <a:schemeClr val="dk1"/>
                        </a:buClr>
                        <a:buSzPts val="1400"/>
                        <a:buFont typeface="Twentieth Century"/>
                        <a:buNone/>
                      </a:pPr>
                      <a:r>
                        <a:rPr lang="en-US" sz="1400" b="1" u="none" strike="noStrike" cap="none">
                          <a:solidFill>
                            <a:schemeClr val="dk1"/>
                          </a:solidFill>
                        </a:rPr>
                        <a:t>4 min</a:t>
                      </a:r>
                      <a:endParaRPr/>
                    </a:p>
                  </a:txBody>
                  <a:tcPr marL="114800" marR="114800" marT="114800" marB="114800" anchor="ctr"/>
                </a:tc>
                <a:extLst>
                  <a:ext uri="{0D108BD9-81ED-4DB2-BD59-A6C34878D82A}">
                    <a16:rowId xmlns:a16="http://schemas.microsoft.com/office/drawing/2014/main" val="10001"/>
                  </a:ext>
                </a:extLst>
              </a:tr>
              <a:tr h="0">
                <a:tc>
                  <a:txBody>
                    <a:bodyPr/>
                    <a:lstStyle/>
                    <a:p>
                      <a:pPr marL="0" marR="0" lvl="0" indent="0" algn="l" rtl="0">
                        <a:lnSpc>
                          <a:spcPct val="100000"/>
                        </a:lnSpc>
                        <a:spcBef>
                          <a:spcPts val="0"/>
                        </a:spcBef>
                        <a:spcAft>
                          <a:spcPts val="0"/>
                        </a:spcAft>
                        <a:buClr>
                          <a:schemeClr val="dk1"/>
                        </a:buClr>
                        <a:buSzPts val="1400"/>
                        <a:buFont typeface="Twentieth Century"/>
                        <a:buNone/>
                      </a:pPr>
                      <a:r>
                        <a:rPr lang="en-US" sz="1400" b="1" u="none" strike="noStrike" cap="none">
                          <a:solidFill>
                            <a:schemeClr val="dk1"/>
                          </a:solidFill>
                        </a:rPr>
                        <a:t>1</a:t>
                      </a:r>
                      <a:r>
                        <a:rPr lang="en-US" sz="1400" b="1" u="none" strike="noStrike" cap="none" baseline="30000">
                          <a:solidFill>
                            <a:schemeClr val="dk1"/>
                          </a:solidFill>
                        </a:rPr>
                        <a:t>st</a:t>
                      </a:r>
                      <a:r>
                        <a:rPr lang="en-US" sz="1400" b="1" u="none" strike="noStrike" cap="none">
                          <a:solidFill>
                            <a:schemeClr val="dk1"/>
                          </a:solidFill>
                        </a:rPr>
                        <a:t> Negative Constructive (1NC)</a:t>
                      </a:r>
                      <a:endParaRPr/>
                    </a:p>
                  </a:txBody>
                  <a:tcPr marL="114800" marR="114800" marT="114800" marB="114800" anchor="ctr"/>
                </a:tc>
                <a:tc>
                  <a:txBody>
                    <a:bodyPr/>
                    <a:lstStyle/>
                    <a:p>
                      <a:pPr marL="0" marR="0" lvl="0" indent="0" algn="ctr" rtl="0">
                        <a:lnSpc>
                          <a:spcPct val="100000"/>
                        </a:lnSpc>
                        <a:spcBef>
                          <a:spcPts val="0"/>
                        </a:spcBef>
                        <a:spcAft>
                          <a:spcPts val="0"/>
                        </a:spcAft>
                        <a:buClr>
                          <a:schemeClr val="dk1"/>
                        </a:buClr>
                        <a:buSzPts val="1400"/>
                        <a:buFont typeface="Calibri"/>
                        <a:buNone/>
                      </a:pPr>
                      <a:r>
                        <a:rPr lang="en-US" sz="1400" b="1" u="none" strike="noStrike" cap="none">
                          <a:solidFill>
                            <a:schemeClr val="dk1"/>
                          </a:solidFill>
                        </a:rPr>
                        <a:t>4 min</a:t>
                      </a:r>
                      <a:endParaRPr/>
                    </a:p>
                  </a:txBody>
                  <a:tcPr marL="114800" marR="114800" marT="114800" marB="114800" anchor="ctr"/>
                </a:tc>
                <a:extLst>
                  <a:ext uri="{0D108BD9-81ED-4DB2-BD59-A6C34878D82A}">
                    <a16:rowId xmlns:a16="http://schemas.microsoft.com/office/drawing/2014/main" val="10002"/>
                  </a:ext>
                </a:extLst>
              </a:tr>
              <a:tr h="425425">
                <a:tc>
                  <a:txBody>
                    <a:bodyPr/>
                    <a:lstStyle/>
                    <a:p>
                      <a:pPr marL="0" marR="0" lvl="0" indent="0" algn="l" rtl="0">
                        <a:lnSpc>
                          <a:spcPct val="100000"/>
                        </a:lnSpc>
                        <a:spcBef>
                          <a:spcPts val="0"/>
                        </a:spcBef>
                        <a:spcAft>
                          <a:spcPts val="0"/>
                        </a:spcAft>
                        <a:buClr>
                          <a:schemeClr val="dk1"/>
                        </a:buClr>
                        <a:buSzPts val="1400"/>
                        <a:buFont typeface="Twentieth Century"/>
                        <a:buNone/>
                      </a:pPr>
                      <a:r>
                        <a:rPr lang="en-US" sz="1400" b="1" u="none" strike="noStrike" cap="none">
                          <a:solidFill>
                            <a:schemeClr val="dk1"/>
                          </a:solidFill>
                        </a:rPr>
                        <a:t>Crossfire (1</a:t>
                      </a:r>
                      <a:r>
                        <a:rPr lang="en-US" sz="1400" b="1" u="none" strike="noStrike" cap="none" baseline="30000">
                          <a:solidFill>
                            <a:schemeClr val="dk1"/>
                          </a:solidFill>
                        </a:rPr>
                        <a:t>st</a:t>
                      </a:r>
                      <a:r>
                        <a:rPr lang="en-US" sz="1400" b="1" u="none" strike="noStrike" cap="none">
                          <a:solidFill>
                            <a:schemeClr val="dk1"/>
                          </a:solidFill>
                        </a:rPr>
                        <a:t> 2 speakers)</a:t>
                      </a:r>
                      <a:endParaRPr/>
                    </a:p>
                  </a:txBody>
                  <a:tcPr marL="114800" marR="114800" marT="114800" marB="114800" anchor="ctr"/>
                </a:tc>
                <a:tc>
                  <a:txBody>
                    <a:bodyPr/>
                    <a:lstStyle/>
                    <a:p>
                      <a:pPr marL="0" marR="0" lvl="0" indent="0" algn="ctr" rtl="0">
                        <a:lnSpc>
                          <a:spcPct val="100000"/>
                        </a:lnSpc>
                        <a:spcBef>
                          <a:spcPts val="0"/>
                        </a:spcBef>
                        <a:spcAft>
                          <a:spcPts val="0"/>
                        </a:spcAft>
                        <a:buClr>
                          <a:schemeClr val="dk1"/>
                        </a:buClr>
                        <a:buSzPts val="1600"/>
                        <a:buFont typeface="Calibri"/>
                        <a:buNone/>
                      </a:pPr>
                      <a:r>
                        <a:rPr lang="en-US" sz="1400" b="1" u="none" strike="noStrike" cap="none">
                          <a:solidFill>
                            <a:schemeClr val="dk1"/>
                          </a:solidFill>
                        </a:rPr>
                        <a:t>3 min</a:t>
                      </a:r>
                      <a:endParaRPr sz="1400" b="1" i="1" u="none" strike="noStrike" cap="none">
                        <a:solidFill>
                          <a:schemeClr val="dk1"/>
                        </a:solidFill>
                      </a:endParaRPr>
                    </a:p>
                  </a:txBody>
                  <a:tcPr marL="114800" marR="114800" marT="114800" marB="114800" anchor="ctr"/>
                </a:tc>
                <a:extLst>
                  <a:ext uri="{0D108BD9-81ED-4DB2-BD59-A6C34878D82A}">
                    <a16:rowId xmlns:a16="http://schemas.microsoft.com/office/drawing/2014/main" val="10003"/>
                  </a:ext>
                </a:extLst>
              </a:tr>
              <a:tr h="425425">
                <a:tc>
                  <a:txBody>
                    <a:bodyPr/>
                    <a:lstStyle/>
                    <a:p>
                      <a:pPr marL="0" marR="0" lvl="0" indent="0" algn="l" rtl="0">
                        <a:lnSpc>
                          <a:spcPct val="100000"/>
                        </a:lnSpc>
                        <a:spcBef>
                          <a:spcPts val="0"/>
                        </a:spcBef>
                        <a:spcAft>
                          <a:spcPts val="0"/>
                        </a:spcAft>
                        <a:buClr>
                          <a:schemeClr val="dk1"/>
                        </a:buClr>
                        <a:buSzPts val="1400"/>
                        <a:buFont typeface="Twentieth Century"/>
                        <a:buNone/>
                      </a:pPr>
                      <a:r>
                        <a:rPr lang="en-US" sz="1400" b="1" u="none" strike="noStrike" cap="none">
                          <a:solidFill>
                            <a:schemeClr val="dk1"/>
                          </a:solidFill>
                        </a:rPr>
                        <a:t>Affirmative Rebuttal</a:t>
                      </a:r>
                      <a:endParaRPr/>
                    </a:p>
                  </a:txBody>
                  <a:tcPr marL="114800" marR="114800" marT="114800" marB="114800" anchor="ctr"/>
                </a:tc>
                <a:tc>
                  <a:txBody>
                    <a:bodyPr/>
                    <a:lstStyle/>
                    <a:p>
                      <a:pPr marL="0" marR="0" lvl="0" indent="0" algn="ctr" rtl="0">
                        <a:lnSpc>
                          <a:spcPct val="100000"/>
                        </a:lnSpc>
                        <a:spcBef>
                          <a:spcPts val="0"/>
                        </a:spcBef>
                        <a:spcAft>
                          <a:spcPts val="0"/>
                        </a:spcAft>
                        <a:buClr>
                          <a:schemeClr val="dk1"/>
                        </a:buClr>
                        <a:buSzPts val="1400"/>
                        <a:buFont typeface="Calibri"/>
                        <a:buNone/>
                      </a:pPr>
                      <a:r>
                        <a:rPr lang="en-US" sz="1400" b="1" u="none" strike="noStrike" cap="none">
                          <a:solidFill>
                            <a:schemeClr val="dk1"/>
                          </a:solidFill>
                        </a:rPr>
                        <a:t>4 min</a:t>
                      </a:r>
                      <a:endParaRPr/>
                    </a:p>
                  </a:txBody>
                  <a:tcPr marL="114800" marR="114800" marT="114800" marB="114800" anchor="ctr"/>
                </a:tc>
                <a:extLst>
                  <a:ext uri="{0D108BD9-81ED-4DB2-BD59-A6C34878D82A}">
                    <a16:rowId xmlns:a16="http://schemas.microsoft.com/office/drawing/2014/main" val="10004"/>
                  </a:ext>
                </a:extLst>
              </a:tr>
              <a:tr h="425425">
                <a:tc>
                  <a:txBody>
                    <a:bodyPr/>
                    <a:lstStyle/>
                    <a:p>
                      <a:pPr marL="0" marR="0" lvl="0" indent="0" algn="l" rtl="0">
                        <a:lnSpc>
                          <a:spcPct val="100000"/>
                        </a:lnSpc>
                        <a:spcBef>
                          <a:spcPts val="0"/>
                        </a:spcBef>
                        <a:spcAft>
                          <a:spcPts val="0"/>
                        </a:spcAft>
                        <a:buClr>
                          <a:schemeClr val="dk1"/>
                        </a:buClr>
                        <a:buSzPts val="1400"/>
                        <a:buFont typeface="Twentieth Century"/>
                        <a:buNone/>
                      </a:pPr>
                      <a:r>
                        <a:rPr lang="en-US" sz="1400" b="1" u="none" strike="noStrike" cap="none">
                          <a:solidFill>
                            <a:schemeClr val="dk1"/>
                          </a:solidFill>
                        </a:rPr>
                        <a:t>Negative Rebuttal</a:t>
                      </a:r>
                      <a:endParaRPr/>
                    </a:p>
                  </a:txBody>
                  <a:tcPr marL="114800" marR="114800" marT="114800" marB="114800" anchor="ctr"/>
                </a:tc>
                <a:tc>
                  <a:txBody>
                    <a:bodyPr/>
                    <a:lstStyle/>
                    <a:p>
                      <a:pPr marL="0" marR="0" lvl="0" indent="0" algn="ctr" rtl="0">
                        <a:lnSpc>
                          <a:spcPct val="100000"/>
                        </a:lnSpc>
                        <a:spcBef>
                          <a:spcPts val="0"/>
                        </a:spcBef>
                        <a:spcAft>
                          <a:spcPts val="0"/>
                        </a:spcAft>
                        <a:buClr>
                          <a:schemeClr val="dk1"/>
                        </a:buClr>
                        <a:buSzPts val="1600"/>
                        <a:buFont typeface="Calibri"/>
                        <a:buNone/>
                      </a:pPr>
                      <a:r>
                        <a:rPr lang="en-US" sz="1400" b="1" u="none" strike="noStrike" cap="none">
                          <a:solidFill>
                            <a:schemeClr val="dk1"/>
                          </a:solidFill>
                        </a:rPr>
                        <a:t>4 min</a:t>
                      </a:r>
                      <a:endParaRPr/>
                    </a:p>
                  </a:txBody>
                  <a:tcPr marL="114800" marR="114800" marT="114800" marB="114800" anchor="ctr"/>
                </a:tc>
                <a:extLst>
                  <a:ext uri="{0D108BD9-81ED-4DB2-BD59-A6C34878D82A}">
                    <a16:rowId xmlns:a16="http://schemas.microsoft.com/office/drawing/2014/main" val="10005"/>
                  </a:ext>
                </a:extLst>
              </a:tr>
              <a:tr h="425425">
                <a:tc>
                  <a:txBody>
                    <a:bodyPr/>
                    <a:lstStyle/>
                    <a:p>
                      <a:pPr marL="0" marR="0" lvl="0" indent="0" algn="l" rtl="0">
                        <a:lnSpc>
                          <a:spcPct val="100000"/>
                        </a:lnSpc>
                        <a:spcBef>
                          <a:spcPts val="0"/>
                        </a:spcBef>
                        <a:spcAft>
                          <a:spcPts val="0"/>
                        </a:spcAft>
                        <a:buClr>
                          <a:schemeClr val="dk1"/>
                        </a:buClr>
                        <a:buSzPts val="1400"/>
                        <a:buFont typeface="Twentieth Century"/>
                        <a:buNone/>
                      </a:pPr>
                      <a:r>
                        <a:rPr lang="en-US" sz="1400" b="1" u="none" strike="noStrike" cap="none">
                          <a:solidFill>
                            <a:schemeClr val="dk1"/>
                          </a:solidFill>
                        </a:rPr>
                        <a:t>Crossfire (2</a:t>
                      </a:r>
                      <a:r>
                        <a:rPr lang="en-US" sz="1400" b="1" u="none" strike="noStrike" cap="none" baseline="30000">
                          <a:solidFill>
                            <a:schemeClr val="dk1"/>
                          </a:solidFill>
                        </a:rPr>
                        <a:t>nd</a:t>
                      </a:r>
                      <a:r>
                        <a:rPr lang="en-US" sz="1400" b="1" u="none" strike="noStrike" cap="none">
                          <a:solidFill>
                            <a:schemeClr val="dk1"/>
                          </a:solidFill>
                        </a:rPr>
                        <a:t> 2 speakers)</a:t>
                      </a:r>
                      <a:endParaRPr sz="1400" b="1" i="1" u="none" strike="noStrike" cap="none">
                        <a:solidFill>
                          <a:schemeClr val="dk1"/>
                        </a:solidFill>
                      </a:endParaRPr>
                    </a:p>
                  </a:txBody>
                  <a:tcPr marL="114800" marR="114800" marT="114800" marB="114800" anchor="ctr"/>
                </a:tc>
                <a:tc>
                  <a:txBody>
                    <a:bodyPr/>
                    <a:lstStyle/>
                    <a:p>
                      <a:pPr marL="0" marR="0" lvl="0" indent="0" algn="ctr" rtl="0">
                        <a:lnSpc>
                          <a:spcPct val="100000"/>
                        </a:lnSpc>
                        <a:spcBef>
                          <a:spcPts val="0"/>
                        </a:spcBef>
                        <a:spcAft>
                          <a:spcPts val="0"/>
                        </a:spcAft>
                        <a:buClr>
                          <a:schemeClr val="dk1"/>
                        </a:buClr>
                        <a:buSzPts val="1400"/>
                        <a:buFont typeface="Calibri"/>
                        <a:buNone/>
                      </a:pPr>
                      <a:r>
                        <a:rPr lang="en-US" sz="1400" b="1" u="none" strike="noStrike" cap="none">
                          <a:solidFill>
                            <a:schemeClr val="dk1"/>
                          </a:solidFill>
                        </a:rPr>
                        <a:t>3 min</a:t>
                      </a:r>
                      <a:endParaRPr/>
                    </a:p>
                  </a:txBody>
                  <a:tcPr marL="114800" marR="114800" marT="114800" marB="114800" anchor="ctr"/>
                </a:tc>
                <a:extLst>
                  <a:ext uri="{0D108BD9-81ED-4DB2-BD59-A6C34878D82A}">
                    <a16:rowId xmlns:a16="http://schemas.microsoft.com/office/drawing/2014/main" val="10006"/>
                  </a:ext>
                </a:extLst>
              </a:tr>
              <a:tr h="425425">
                <a:tc>
                  <a:txBody>
                    <a:bodyPr/>
                    <a:lstStyle/>
                    <a:p>
                      <a:pPr marL="0" marR="0" lvl="0" indent="0" algn="l" rtl="0">
                        <a:lnSpc>
                          <a:spcPct val="100000"/>
                        </a:lnSpc>
                        <a:spcBef>
                          <a:spcPts val="0"/>
                        </a:spcBef>
                        <a:spcAft>
                          <a:spcPts val="0"/>
                        </a:spcAft>
                        <a:buClr>
                          <a:schemeClr val="dk1"/>
                        </a:buClr>
                        <a:buSzPts val="1400"/>
                        <a:buFont typeface="Twentieth Century"/>
                        <a:buNone/>
                      </a:pPr>
                      <a:r>
                        <a:rPr lang="en-US" sz="1400" b="1" u="none" strike="noStrike" cap="none">
                          <a:solidFill>
                            <a:schemeClr val="dk1"/>
                          </a:solidFill>
                        </a:rPr>
                        <a:t>Aff Summary</a:t>
                      </a:r>
                      <a:endParaRPr/>
                    </a:p>
                  </a:txBody>
                  <a:tcPr marL="114800" marR="114800" marT="114800" marB="114800" anchor="ctr"/>
                </a:tc>
                <a:tc>
                  <a:txBody>
                    <a:bodyPr/>
                    <a:lstStyle/>
                    <a:p>
                      <a:pPr marL="0" marR="0" lvl="0" indent="0" algn="ctr" rtl="0">
                        <a:lnSpc>
                          <a:spcPct val="100000"/>
                        </a:lnSpc>
                        <a:spcBef>
                          <a:spcPts val="0"/>
                        </a:spcBef>
                        <a:spcAft>
                          <a:spcPts val="0"/>
                        </a:spcAft>
                        <a:buClr>
                          <a:schemeClr val="dk1"/>
                        </a:buClr>
                        <a:buSzPts val="1600"/>
                        <a:buFont typeface="Calibri"/>
                        <a:buNone/>
                      </a:pPr>
                      <a:r>
                        <a:rPr lang="en-US" sz="1400" b="1" u="none" strike="noStrike" cap="none">
                          <a:solidFill>
                            <a:schemeClr val="dk1"/>
                          </a:solidFill>
                        </a:rPr>
                        <a:t>3 min</a:t>
                      </a:r>
                      <a:endParaRPr/>
                    </a:p>
                  </a:txBody>
                  <a:tcPr marL="114800" marR="114800" marT="114800" marB="114800" anchor="ctr"/>
                </a:tc>
                <a:extLst>
                  <a:ext uri="{0D108BD9-81ED-4DB2-BD59-A6C34878D82A}">
                    <a16:rowId xmlns:a16="http://schemas.microsoft.com/office/drawing/2014/main" val="10007"/>
                  </a:ext>
                </a:extLst>
              </a:tr>
              <a:tr h="425425">
                <a:tc>
                  <a:txBody>
                    <a:bodyPr/>
                    <a:lstStyle/>
                    <a:p>
                      <a:pPr marL="0" marR="0" lvl="0" indent="0" algn="l" rtl="0">
                        <a:spcBef>
                          <a:spcPts val="0"/>
                        </a:spcBef>
                        <a:spcAft>
                          <a:spcPts val="0"/>
                        </a:spcAft>
                        <a:buClr>
                          <a:schemeClr val="dk1"/>
                        </a:buClr>
                        <a:buSzPts val="1400"/>
                        <a:buFont typeface="Twentieth Century"/>
                        <a:buNone/>
                      </a:pPr>
                      <a:r>
                        <a:rPr lang="en-US" sz="1400" b="1" i="1" u="none" strike="noStrike" cap="none">
                          <a:solidFill>
                            <a:schemeClr val="dk1"/>
                          </a:solidFill>
                        </a:rPr>
                        <a:t>Neg Summary</a:t>
                      </a:r>
                      <a:endParaRPr/>
                    </a:p>
                  </a:txBody>
                  <a:tcPr marL="114800" marR="114800" marT="114800" marB="114800" anchor="ctr"/>
                </a:tc>
                <a:tc>
                  <a:txBody>
                    <a:bodyPr/>
                    <a:lstStyle/>
                    <a:p>
                      <a:pPr marL="0" marR="0" lvl="0" indent="0" algn="ctr" rtl="0">
                        <a:lnSpc>
                          <a:spcPct val="100000"/>
                        </a:lnSpc>
                        <a:spcBef>
                          <a:spcPts val="0"/>
                        </a:spcBef>
                        <a:spcAft>
                          <a:spcPts val="0"/>
                        </a:spcAft>
                        <a:buClr>
                          <a:schemeClr val="dk1"/>
                        </a:buClr>
                        <a:buSzPts val="1400"/>
                        <a:buFont typeface="Calibri"/>
                        <a:buNone/>
                      </a:pPr>
                      <a:r>
                        <a:rPr lang="en-US" sz="1400" b="1" u="none" strike="noStrike" cap="none">
                          <a:solidFill>
                            <a:schemeClr val="dk1"/>
                          </a:solidFill>
                        </a:rPr>
                        <a:t>3 min</a:t>
                      </a:r>
                      <a:endParaRPr/>
                    </a:p>
                  </a:txBody>
                  <a:tcPr marL="114800" marR="114800" marT="114800" marB="114800" anchor="ctr"/>
                </a:tc>
                <a:extLst>
                  <a:ext uri="{0D108BD9-81ED-4DB2-BD59-A6C34878D82A}">
                    <a16:rowId xmlns:a16="http://schemas.microsoft.com/office/drawing/2014/main" val="10008"/>
                  </a:ext>
                </a:extLst>
              </a:tr>
              <a:tr h="425425">
                <a:tc>
                  <a:txBody>
                    <a:bodyPr/>
                    <a:lstStyle/>
                    <a:p>
                      <a:pPr marL="0" marR="0" lvl="0" indent="0" algn="l" rtl="0">
                        <a:spcBef>
                          <a:spcPts val="0"/>
                        </a:spcBef>
                        <a:spcAft>
                          <a:spcPts val="0"/>
                        </a:spcAft>
                        <a:buClr>
                          <a:schemeClr val="dk1"/>
                        </a:buClr>
                        <a:buSzPts val="1400"/>
                        <a:buFont typeface="Twentieth Century"/>
                        <a:buNone/>
                      </a:pPr>
                      <a:r>
                        <a:rPr lang="en-US" sz="1400" b="1" u="none" strike="noStrike" cap="none">
                          <a:solidFill>
                            <a:schemeClr val="dk1"/>
                          </a:solidFill>
                        </a:rPr>
                        <a:t>GRAND CROSSFIRE (all 4 speakers)</a:t>
                      </a:r>
                      <a:endParaRPr/>
                    </a:p>
                  </a:txBody>
                  <a:tcPr marL="114800" marR="114800" marT="114800" marB="114800" anchor="ctr"/>
                </a:tc>
                <a:tc>
                  <a:txBody>
                    <a:bodyPr/>
                    <a:lstStyle/>
                    <a:p>
                      <a:pPr marL="0" marR="0" lvl="0" indent="0" algn="ctr" rtl="0">
                        <a:spcBef>
                          <a:spcPts val="0"/>
                        </a:spcBef>
                        <a:spcAft>
                          <a:spcPts val="0"/>
                        </a:spcAft>
                        <a:buClr>
                          <a:schemeClr val="dk1"/>
                        </a:buClr>
                        <a:buSzPts val="1400"/>
                        <a:buFont typeface="Twentieth Century"/>
                        <a:buNone/>
                      </a:pPr>
                      <a:r>
                        <a:rPr lang="en-US" sz="1400" b="1" u="none" strike="noStrike" cap="none">
                          <a:solidFill>
                            <a:schemeClr val="dk1"/>
                          </a:solidFill>
                        </a:rPr>
                        <a:t>3 min</a:t>
                      </a:r>
                      <a:endParaRPr/>
                    </a:p>
                  </a:txBody>
                  <a:tcPr marL="114800" marR="114800" marT="114800" marB="114800" anchor="ctr"/>
                </a:tc>
                <a:extLst>
                  <a:ext uri="{0D108BD9-81ED-4DB2-BD59-A6C34878D82A}">
                    <a16:rowId xmlns:a16="http://schemas.microsoft.com/office/drawing/2014/main" val="10009"/>
                  </a:ext>
                </a:extLst>
              </a:tr>
              <a:tr h="425425">
                <a:tc>
                  <a:txBody>
                    <a:bodyPr/>
                    <a:lstStyle/>
                    <a:p>
                      <a:pPr marL="0" marR="0" lvl="0" indent="0" algn="l" rtl="0">
                        <a:spcBef>
                          <a:spcPts val="0"/>
                        </a:spcBef>
                        <a:spcAft>
                          <a:spcPts val="0"/>
                        </a:spcAft>
                        <a:buClr>
                          <a:schemeClr val="dk1"/>
                        </a:buClr>
                        <a:buSzPts val="1400"/>
                        <a:buFont typeface="Twentieth Century"/>
                        <a:buNone/>
                      </a:pPr>
                      <a:r>
                        <a:rPr lang="en-US" sz="1400" b="1" u="none" strike="noStrike" cap="none">
                          <a:solidFill>
                            <a:schemeClr val="dk1"/>
                          </a:solidFill>
                        </a:rPr>
                        <a:t>Aff Final Focus</a:t>
                      </a:r>
                      <a:endParaRPr/>
                    </a:p>
                  </a:txBody>
                  <a:tcPr marL="114800" marR="114800" marT="114800" marB="114800" anchor="ctr"/>
                </a:tc>
                <a:tc>
                  <a:txBody>
                    <a:bodyPr/>
                    <a:lstStyle/>
                    <a:p>
                      <a:pPr marL="0" marR="0" lvl="0" indent="0" algn="ctr" rtl="0">
                        <a:lnSpc>
                          <a:spcPct val="100000"/>
                        </a:lnSpc>
                        <a:spcBef>
                          <a:spcPts val="0"/>
                        </a:spcBef>
                        <a:spcAft>
                          <a:spcPts val="0"/>
                        </a:spcAft>
                        <a:buClr>
                          <a:schemeClr val="dk1"/>
                        </a:buClr>
                        <a:buSzPts val="1600"/>
                        <a:buFont typeface="Calibri"/>
                        <a:buNone/>
                      </a:pPr>
                      <a:r>
                        <a:rPr lang="en-US" sz="1400" b="1" u="none" strike="noStrike" cap="none">
                          <a:solidFill>
                            <a:schemeClr val="dk1"/>
                          </a:solidFill>
                        </a:rPr>
                        <a:t>2 min</a:t>
                      </a:r>
                      <a:endParaRPr/>
                    </a:p>
                  </a:txBody>
                  <a:tcPr marL="114800" marR="114800" marT="114800" marB="114800" anchor="ctr"/>
                </a:tc>
                <a:extLst>
                  <a:ext uri="{0D108BD9-81ED-4DB2-BD59-A6C34878D82A}">
                    <a16:rowId xmlns:a16="http://schemas.microsoft.com/office/drawing/2014/main" val="10010"/>
                  </a:ext>
                </a:extLst>
              </a:tr>
              <a:tr h="425425">
                <a:tc>
                  <a:txBody>
                    <a:bodyPr/>
                    <a:lstStyle/>
                    <a:p>
                      <a:pPr marL="0" marR="0" lvl="0" indent="0" algn="l" rtl="0">
                        <a:spcBef>
                          <a:spcPts val="0"/>
                        </a:spcBef>
                        <a:spcAft>
                          <a:spcPts val="0"/>
                        </a:spcAft>
                        <a:buClr>
                          <a:schemeClr val="dk1"/>
                        </a:buClr>
                        <a:buSzPts val="1400"/>
                        <a:buFont typeface="Twentieth Century"/>
                        <a:buNone/>
                      </a:pPr>
                      <a:r>
                        <a:rPr lang="en-US" sz="1400" b="1" u="none" strike="noStrike" cap="none">
                          <a:solidFill>
                            <a:schemeClr val="dk1"/>
                          </a:solidFill>
                        </a:rPr>
                        <a:t>Neg Final Focus</a:t>
                      </a:r>
                      <a:endParaRPr/>
                    </a:p>
                  </a:txBody>
                  <a:tcPr marL="114800" marR="114800" marT="114800" marB="114800" anchor="ctr"/>
                </a:tc>
                <a:tc>
                  <a:txBody>
                    <a:bodyPr/>
                    <a:lstStyle/>
                    <a:p>
                      <a:pPr marL="0" marR="0" lvl="0" indent="0" algn="ctr" rtl="0">
                        <a:lnSpc>
                          <a:spcPct val="100000"/>
                        </a:lnSpc>
                        <a:spcBef>
                          <a:spcPts val="0"/>
                        </a:spcBef>
                        <a:spcAft>
                          <a:spcPts val="0"/>
                        </a:spcAft>
                        <a:buClr>
                          <a:schemeClr val="dk1"/>
                        </a:buClr>
                        <a:buSzPts val="1600"/>
                        <a:buFont typeface="Calibri"/>
                        <a:buNone/>
                      </a:pPr>
                      <a:r>
                        <a:rPr lang="en-US" sz="1400" b="1" u="none" strike="noStrike" cap="none">
                          <a:solidFill>
                            <a:schemeClr val="dk1"/>
                          </a:solidFill>
                        </a:rPr>
                        <a:t>2 min</a:t>
                      </a:r>
                      <a:endParaRPr/>
                    </a:p>
                  </a:txBody>
                  <a:tcPr marL="114800" marR="114800" marT="114800" marB="114800" anchor="ctr"/>
                </a:tc>
                <a:extLst>
                  <a:ext uri="{0D108BD9-81ED-4DB2-BD59-A6C34878D82A}">
                    <a16:rowId xmlns:a16="http://schemas.microsoft.com/office/drawing/2014/main" val="10011"/>
                  </a:ext>
                </a:extLst>
              </a:tr>
              <a:tr h="425425">
                <a:tc>
                  <a:txBody>
                    <a:bodyPr/>
                    <a:lstStyle/>
                    <a:p>
                      <a:pPr marL="0" marR="0" lvl="0" indent="0" algn="l" rtl="0">
                        <a:spcBef>
                          <a:spcPts val="0"/>
                        </a:spcBef>
                        <a:spcAft>
                          <a:spcPts val="0"/>
                        </a:spcAft>
                        <a:buClr>
                          <a:schemeClr val="dk1"/>
                        </a:buClr>
                        <a:buSzPts val="1400"/>
                        <a:buFont typeface="Twentieth Century"/>
                        <a:buNone/>
                      </a:pPr>
                      <a:endParaRPr sz="1400" b="1" u="none" strike="noStrike" cap="none">
                        <a:solidFill>
                          <a:schemeClr val="dk1"/>
                        </a:solidFill>
                      </a:endParaRPr>
                    </a:p>
                  </a:txBody>
                  <a:tcPr marL="114800" marR="114800" marT="114800" marB="114800" anchor="ctr"/>
                </a:tc>
                <a:tc>
                  <a:txBody>
                    <a:bodyPr/>
                    <a:lstStyle/>
                    <a:p>
                      <a:pPr marL="0" marR="0" lvl="0" indent="0" algn="ctr" rtl="0">
                        <a:lnSpc>
                          <a:spcPct val="100000"/>
                        </a:lnSpc>
                        <a:spcBef>
                          <a:spcPts val="0"/>
                        </a:spcBef>
                        <a:spcAft>
                          <a:spcPts val="0"/>
                        </a:spcAft>
                        <a:buClr>
                          <a:schemeClr val="dk1"/>
                        </a:buClr>
                        <a:buSzPts val="1600"/>
                        <a:buFont typeface="Calibri"/>
                        <a:buNone/>
                      </a:pPr>
                      <a:endParaRPr sz="1400" b="1" u="none" strike="noStrike" cap="none">
                        <a:solidFill>
                          <a:schemeClr val="dk1"/>
                        </a:solidFill>
                      </a:endParaRPr>
                    </a:p>
                  </a:txBody>
                  <a:tcPr marL="114800" marR="114800" marT="114800" marB="114800" anchor="ctr"/>
                </a:tc>
                <a:extLst>
                  <a:ext uri="{0D108BD9-81ED-4DB2-BD59-A6C34878D82A}">
                    <a16:rowId xmlns:a16="http://schemas.microsoft.com/office/drawing/2014/main" val="1001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sp>
        <p:nvSpPr>
          <p:cNvPr id="159" name="Google Shape;159;p7"/>
          <p:cNvSpPr txBox="1">
            <a:spLocks noGrp="1"/>
          </p:cNvSpPr>
          <p:nvPr>
            <p:ph type="title"/>
          </p:nvPr>
        </p:nvSpPr>
        <p:spPr>
          <a:xfrm>
            <a:off x="914399" y="585216"/>
            <a:ext cx="6308035" cy="149961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0000"/>
              </a:lnSpc>
              <a:spcBef>
                <a:spcPts val="0"/>
              </a:spcBef>
              <a:spcAft>
                <a:spcPts val="0"/>
              </a:spcAft>
              <a:buClr>
                <a:srgbClr val="0C0C0C"/>
              </a:buClr>
              <a:buSzPts val="5000"/>
              <a:buFont typeface="Twentieth Century"/>
              <a:buNone/>
            </a:pPr>
            <a:r>
              <a:rPr lang="en-US"/>
              <a:t>THE BASICS OF PUBLIC FORUM DEBATE: TWO JUDGE DUTIES</a:t>
            </a:r>
            <a:endParaRPr/>
          </a:p>
        </p:txBody>
      </p:sp>
      <p:sp>
        <p:nvSpPr>
          <p:cNvPr id="160" name="Google Shape;160;p7"/>
          <p:cNvSpPr txBox="1">
            <a:spLocks noGrp="1"/>
          </p:cNvSpPr>
          <p:nvPr>
            <p:ph type="body" idx="1"/>
          </p:nvPr>
        </p:nvSpPr>
        <p:spPr>
          <a:xfrm>
            <a:off x="1024128" y="2286000"/>
            <a:ext cx="6066818" cy="4023360"/>
          </a:xfrm>
          <a:prstGeom prst="rect">
            <a:avLst/>
          </a:prstGeom>
          <a:noFill/>
          <a:ln>
            <a:noFill/>
          </a:ln>
        </p:spPr>
        <p:txBody>
          <a:bodyPr spcFirstLastPara="1" wrap="square" lIns="45700" tIns="45700" rIns="45700" bIns="45700" anchor="t" anchorCtr="0">
            <a:normAutofit/>
          </a:bodyPr>
          <a:lstStyle/>
          <a:p>
            <a:pPr marL="91440" lvl="0" indent="-139700" algn="l" rtl="0">
              <a:lnSpc>
                <a:spcPct val="80000"/>
              </a:lnSpc>
              <a:spcBef>
                <a:spcPts val="0"/>
              </a:spcBef>
              <a:spcAft>
                <a:spcPts val="0"/>
              </a:spcAft>
              <a:buSzPts val="2200"/>
              <a:buChar char=" "/>
            </a:pPr>
            <a:r>
              <a:rPr lang="en-US" b="1"/>
              <a:t>1. You are the official time-keeper</a:t>
            </a:r>
            <a:endParaRPr/>
          </a:p>
          <a:p>
            <a:pPr marL="91440" lvl="0" indent="-139700" algn="l" rtl="0">
              <a:lnSpc>
                <a:spcPct val="80000"/>
              </a:lnSpc>
              <a:spcBef>
                <a:spcPts val="1400"/>
              </a:spcBef>
              <a:spcAft>
                <a:spcPts val="0"/>
              </a:spcAft>
              <a:buSzPts val="2200"/>
              <a:buChar char=" "/>
            </a:pPr>
            <a:r>
              <a:rPr lang="en-US"/>
              <a:t>The one-pager you rec’d has speech order, speech responsibilities and speech times. </a:t>
            </a:r>
            <a:endParaRPr/>
          </a:p>
          <a:p>
            <a:pPr marL="91440" lvl="0" indent="0" algn="l" rtl="0">
              <a:lnSpc>
                <a:spcPct val="80000"/>
              </a:lnSpc>
              <a:spcBef>
                <a:spcPts val="1400"/>
              </a:spcBef>
              <a:spcAft>
                <a:spcPts val="0"/>
              </a:spcAft>
              <a:buSzPts val="2200"/>
              <a:buNone/>
            </a:pPr>
            <a:endParaRPr/>
          </a:p>
          <a:p>
            <a:pPr marL="91440" lvl="0" indent="-139700" algn="l" rtl="0">
              <a:lnSpc>
                <a:spcPct val="80000"/>
              </a:lnSpc>
              <a:spcBef>
                <a:spcPts val="1400"/>
              </a:spcBef>
              <a:spcAft>
                <a:spcPts val="0"/>
              </a:spcAft>
              <a:buSzPts val="2200"/>
              <a:buChar char=" "/>
            </a:pPr>
            <a:r>
              <a:rPr lang="en-US" b="1"/>
              <a:t>2. You should disregard new arguments made in the Summary and Final Focus (new arguments are illegal, new interpretations of existing arguments are allowed).</a:t>
            </a:r>
            <a:endParaRPr/>
          </a:p>
          <a:p>
            <a:pPr marL="91440" lvl="0" indent="-139700" algn="l" rtl="0">
              <a:lnSpc>
                <a:spcPct val="80000"/>
              </a:lnSpc>
              <a:spcBef>
                <a:spcPts val="1400"/>
              </a:spcBef>
              <a:spcAft>
                <a:spcPts val="0"/>
              </a:spcAft>
              <a:buSzPts val="2200"/>
              <a:buChar char=" "/>
            </a:pPr>
            <a:r>
              <a:rPr lang="en-US"/>
              <a:t>New debaters (or tricky debaters) may try to slip in a new argument in a rebuttal (especially the last final focus).  Please disregard this.   </a:t>
            </a:r>
            <a:endParaRPr/>
          </a:p>
          <a:p>
            <a:pPr marL="0" lvl="0" indent="0" algn="l" rtl="0">
              <a:lnSpc>
                <a:spcPct val="80000"/>
              </a:lnSpc>
              <a:spcBef>
                <a:spcPts val="1400"/>
              </a:spcBef>
              <a:spcAft>
                <a:spcPts val="0"/>
              </a:spcAft>
              <a:buSzPts val="2200"/>
              <a:buNone/>
            </a:pPr>
            <a:endParaRPr/>
          </a:p>
        </p:txBody>
      </p:sp>
      <p:pic>
        <p:nvPicPr>
          <p:cNvPr id="161" name="Google Shape;161;p7" descr="Related image"/>
          <p:cNvPicPr preferRelativeResize="0"/>
          <p:nvPr/>
        </p:nvPicPr>
        <p:blipFill rotWithShape="1">
          <a:blip r:embed="rId3">
            <a:alphaModFix/>
          </a:blip>
          <a:srcRect l="324" r="35573"/>
          <a:stretch/>
        </p:blipFill>
        <p:spPr>
          <a:xfrm>
            <a:off x="7552266" y="10"/>
            <a:ext cx="4639733" cy="685799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sp>
        <p:nvSpPr>
          <p:cNvPr id="167" name="Google Shape;167;p8"/>
          <p:cNvSpPr/>
          <p:nvPr/>
        </p:nvSpPr>
        <p:spPr>
          <a:xfrm>
            <a:off x="327546" y="4572000"/>
            <a:ext cx="7058307" cy="1964266"/>
          </a:xfrm>
          <a:prstGeom prst="rect">
            <a:avLst/>
          </a:prstGeom>
          <a:solidFill>
            <a:srgbClr val="3A4C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68" name="Google Shape;168;p8"/>
          <p:cNvSpPr txBox="1">
            <a:spLocks noGrp="1"/>
          </p:cNvSpPr>
          <p:nvPr>
            <p:ph type="title"/>
          </p:nvPr>
        </p:nvSpPr>
        <p:spPr>
          <a:xfrm>
            <a:off x="524256" y="4767072"/>
            <a:ext cx="6594189" cy="1625210"/>
          </a:xfrm>
          <a:prstGeom prst="rect">
            <a:avLst/>
          </a:prstGeom>
          <a:noFill/>
          <a:ln>
            <a:noFill/>
          </a:ln>
        </p:spPr>
        <p:txBody>
          <a:bodyPr spcFirstLastPara="1" wrap="square" lIns="91425" tIns="45700" rIns="91425" bIns="45700" anchor="ctr" anchorCtr="0">
            <a:normAutofit/>
          </a:bodyPr>
          <a:lstStyle/>
          <a:p>
            <a:pPr marL="0" lvl="0" indent="0" algn="r" rtl="0">
              <a:lnSpc>
                <a:spcPct val="80000"/>
              </a:lnSpc>
              <a:spcBef>
                <a:spcPts val="0"/>
              </a:spcBef>
              <a:spcAft>
                <a:spcPts val="0"/>
              </a:spcAft>
              <a:buClr>
                <a:schemeClr val="accent1"/>
              </a:buClr>
              <a:buSzPts val="3000"/>
              <a:buFont typeface="Twentieth Century"/>
              <a:buNone/>
            </a:pPr>
            <a:r>
              <a:rPr lang="en-US">
                <a:solidFill>
                  <a:srgbClr val="FFFFFF"/>
                </a:solidFill>
              </a:rPr>
              <a:t>BE A CREATOR OF COMMUNITY</a:t>
            </a:r>
            <a:endParaRPr/>
          </a:p>
        </p:txBody>
      </p:sp>
      <p:sp>
        <p:nvSpPr>
          <p:cNvPr id="169" name="Google Shape;169;p8"/>
          <p:cNvSpPr/>
          <p:nvPr/>
        </p:nvSpPr>
        <p:spPr>
          <a:xfrm>
            <a:off x="7534655" y="321732"/>
            <a:ext cx="4335613" cy="6214534"/>
          </a:xfrm>
          <a:prstGeom prst="rect">
            <a:avLst/>
          </a:prstGeom>
          <a:solidFill>
            <a:srgbClr val="4040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70" name="Google Shape;170;p8"/>
          <p:cNvSpPr txBox="1">
            <a:spLocks noGrp="1"/>
          </p:cNvSpPr>
          <p:nvPr>
            <p:ph type="body" idx="1"/>
          </p:nvPr>
        </p:nvSpPr>
        <p:spPr>
          <a:xfrm>
            <a:off x="8029319" y="917725"/>
            <a:ext cx="3424739" cy="4852362"/>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SzPts val="2800"/>
              <a:buChar char="•"/>
            </a:pPr>
            <a:r>
              <a:rPr lang="en-US">
                <a:solidFill>
                  <a:srgbClr val="FFFFFF"/>
                </a:solidFill>
              </a:rPr>
              <a:t>Facilitate introductions</a:t>
            </a:r>
            <a:endParaRPr/>
          </a:p>
          <a:p>
            <a:pPr marL="228600" lvl="0" indent="-228600" algn="l" rtl="0">
              <a:lnSpc>
                <a:spcPct val="90000"/>
              </a:lnSpc>
              <a:spcBef>
                <a:spcPts val="1000"/>
              </a:spcBef>
              <a:spcAft>
                <a:spcPts val="0"/>
              </a:spcAft>
              <a:buSzPts val="2800"/>
              <a:buChar char="•"/>
            </a:pPr>
            <a:r>
              <a:rPr lang="en-US">
                <a:solidFill>
                  <a:srgbClr val="FFFFFF"/>
                </a:solidFill>
              </a:rPr>
              <a:t>Greet debaters </a:t>
            </a:r>
            <a:br>
              <a:rPr lang="en-US">
                <a:solidFill>
                  <a:srgbClr val="FFFFFF"/>
                </a:solidFill>
              </a:rPr>
            </a:br>
            <a:r>
              <a:rPr lang="en-US">
                <a:solidFill>
                  <a:srgbClr val="FFFFFF"/>
                </a:solidFill>
              </a:rPr>
              <a:t>throughout the day</a:t>
            </a:r>
            <a:endParaRPr/>
          </a:p>
          <a:p>
            <a:pPr marL="228600" lvl="0" indent="-228600" algn="l" rtl="0">
              <a:lnSpc>
                <a:spcPct val="90000"/>
              </a:lnSpc>
              <a:spcBef>
                <a:spcPts val="1000"/>
              </a:spcBef>
              <a:spcAft>
                <a:spcPts val="0"/>
              </a:spcAft>
              <a:buSzPts val="2800"/>
              <a:buChar char="•"/>
            </a:pPr>
            <a:r>
              <a:rPr lang="en-US">
                <a:solidFill>
                  <a:srgbClr val="FFFFFF"/>
                </a:solidFill>
              </a:rPr>
              <a:t>Listen actively</a:t>
            </a:r>
            <a:endParaRPr/>
          </a:p>
          <a:p>
            <a:pPr marL="228600" lvl="0" indent="-228600" algn="l" rtl="0">
              <a:lnSpc>
                <a:spcPct val="90000"/>
              </a:lnSpc>
              <a:spcBef>
                <a:spcPts val="1000"/>
              </a:spcBef>
              <a:spcAft>
                <a:spcPts val="0"/>
              </a:spcAft>
              <a:buSzPts val="2800"/>
              <a:buChar char="•"/>
            </a:pPr>
            <a:r>
              <a:rPr lang="en-US">
                <a:solidFill>
                  <a:srgbClr val="FFFFFF"/>
                </a:solidFill>
              </a:rPr>
              <a:t>Share your reactions to students’ work and ideas</a:t>
            </a:r>
            <a:endParaRPr/>
          </a:p>
          <a:p>
            <a:pPr marL="228600" lvl="0" indent="-228600" algn="l" rtl="0">
              <a:lnSpc>
                <a:spcPct val="90000"/>
              </a:lnSpc>
              <a:spcBef>
                <a:spcPts val="1000"/>
              </a:spcBef>
              <a:spcAft>
                <a:spcPts val="0"/>
              </a:spcAft>
              <a:buSzPts val="2800"/>
              <a:buChar char="•"/>
            </a:pPr>
            <a:r>
              <a:rPr lang="en-US">
                <a:solidFill>
                  <a:srgbClr val="FFFFFF"/>
                </a:solidFill>
              </a:rPr>
              <a:t>Push students and celebrate growth</a:t>
            </a:r>
            <a:endParaRPr/>
          </a:p>
        </p:txBody>
      </p:sp>
      <p:pic>
        <p:nvPicPr>
          <p:cNvPr id="171" name="Google Shape;171;p8" descr="Image result for black woman teaching high school kids"/>
          <p:cNvPicPr preferRelativeResize="0"/>
          <p:nvPr/>
        </p:nvPicPr>
        <p:blipFill rotWithShape="1">
          <a:blip r:embed="rId3">
            <a:alphaModFix/>
          </a:blip>
          <a:srcRect/>
          <a:stretch/>
        </p:blipFill>
        <p:spPr>
          <a:xfrm>
            <a:off x="321732" y="467156"/>
            <a:ext cx="7064121" cy="395590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9"/>
          <p:cNvSpPr txBox="1"/>
          <p:nvPr/>
        </p:nvSpPr>
        <p:spPr>
          <a:xfrm>
            <a:off x="5174743" y="1813302"/>
            <a:ext cx="1830901" cy="82391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200"/>
              </a:spcAft>
              <a:buClr>
                <a:schemeClr val="accent1"/>
              </a:buClr>
              <a:buSzPts val="2200"/>
              <a:buFont typeface="Twentieth Century"/>
              <a:buNone/>
            </a:pPr>
            <a:r>
              <a:rPr lang="en-US" sz="2200" b="1" i="0" u="none" strike="noStrike" cap="none">
                <a:solidFill>
                  <a:schemeClr val="dk1"/>
                </a:solidFill>
                <a:latin typeface="Garamond"/>
                <a:ea typeface="Garamond"/>
                <a:cs typeface="Garamond"/>
                <a:sym typeface="Garamond"/>
              </a:rPr>
              <a:t>During </a:t>
            </a:r>
            <a:br>
              <a:rPr lang="en-US" sz="2200" b="1" i="0" u="none" strike="noStrike" cap="none">
                <a:solidFill>
                  <a:schemeClr val="dk1"/>
                </a:solidFill>
                <a:latin typeface="Garamond"/>
                <a:ea typeface="Garamond"/>
                <a:cs typeface="Garamond"/>
                <a:sym typeface="Garamond"/>
              </a:rPr>
            </a:br>
            <a:r>
              <a:rPr lang="en-US" sz="2200" b="1" i="0" u="none" strike="noStrike" cap="none">
                <a:solidFill>
                  <a:schemeClr val="dk1"/>
                </a:solidFill>
                <a:latin typeface="Garamond"/>
                <a:ea typeface="Garamond"/>
                <a:cs typeface="Garamond"/>
                <a:sym typeface="Garamond"/>
              </a:rPr>
              <a:t>the Round</a:t>
            </a:r>
            <a:endParaRPr/>
          </a:p>
        </p:txBody>
      </p:sp>
      <p:sp>
        <p:nvSpPr>
          <p:cNvPr id="177" name="Google Shape;177;p9"/>
          <p:cNvSpPr txBox="1"/>
          <p:nvPr/>
        </p:nvSpPr>
        <p:spPr>
          <a:xfrm>
            <a:off x="5028416" y="2874569"/>
            <a:ext cx="2600654" cy="1329684"/>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accent1"/>
              </a:buClr>
              <a:buSzPts val="2000"/>
              <a:buFont typeface="Twentieth Century"/>
              <a:buChar char=" "/>
            </a:pPr>
            <a:r>
              <a:rPr lang="en-US" sz="2000" b="1" i="0" u="none" strike="noStrike" cap="none">
                <a:solidFill>
                  <a:schemeClr val="dk1"/>
                </a:solidFill>
                <a:latin typeface="Garamond"/>
                <a:ea typeface="Garamond"/>
                <a:cs typeface="Garamond"/>
                <a:sym typeface="Garamond"/>
              </a:rPr>
              <a:t>Keep time</a:t>
            </a:r>
            <a:endParaRPr sz="2200" b="1" i="0" u="none" strike="noStrike" cap="none">
              <a:solidFill>
                <a:schemeClr val="dk1"/>
              </a:solidFill>
              <a:latin typeface="Garamond"/>
              <a:ea typeface="Garamond"/>
              <a:cs typeface="Garamond"/>
              <a:sym typeface="Garamond"/>
            </a:endParaRPr>
          </a:p>
          <a:p>
            <a:pPr marL="228600" marR="0" lvl="0" indent="-228600" algn="l" rtl="0">
              <a:lnSpc>
                <a:spcPct val="90000"/>
              </a:lnSpc>
              <a:spcBef>
                <a:spcPts val="1400"/>
              </a:spcBef>
              <a:spcAft>
                <a:spcPts val="0"/>
              </a:spcAft>
              <a:buClr>
                <a:schemeClr val="accent1"/>
              </a:buClr>
              <a:buSzPts val="2000"/>
              <a:buFont typeface="Twentieth Century"/>
              <a:buChar char=" "/>
            </a:pPr>
            <a:r>
              <a:rPr lang="en-US" sz="2000" b="1" i="0" u="none" strike="noStrike" cap="none">
                <a:solidFill>
                  <a:schemeClr val="dk1"/>
                </a:solidFill>
                <a:latin typeface="Garamond"/>
                <a:ea typeface="Garamond"/>
                <a:cs typeface="Garamond"/>
                <a:sym typeface="Garamond"/>
              </a:rPr>
              <a:t>Listen actively</a:t>
            </a:r>
            <a:endParaRPr sz="2200" b="1" i="0" u="none" strike="noStrike" cap="none">
              <a:solidFill>
                <a:schemeClr val="dk1"/>
              </a:solidFill>
              <a:latin typeface="Garamond"/>
              <a:ea typeface="Garamond"/>
              <a:cs typeface="Garamond"/>
              <a:sym typeface="Garamond"/>
            </a:endParaRPr>
          </a:p>
          <a:p>
            <a:pPr marL="228600" marR="0" lvl="0" indent="-228600" algn="l" rtl="0">
              <a:lnSpc>
                <a:spcPct val="90000"/>
              </a:lnSpc>
              <a:spcBef>
                <a:spcPts val="1400"/>
              </a:spcBef>
              <a:spcAft>
                <a:spcPts val="200"/>
              </a:spcAft>
              <a:buClr>
                <a:schemeClr val="accent1"/>
              </a:buClr>
              <a:buSzPts val="2000"/>
              <a:buFont typeface="Twentieth Century"/>
              <a:buChar char=" "/>
            </a:pPr>
            <a:r>
              <a:rPr lang="en-US" sz="2000" b="1" i="0" u="none" strike="noStrike" cap="none">
                <a:solidFill>
                  <a:schemeClr val="dk1"/>
                </a:solidFill>
                <a:latin typeface="Garamond"/>
                <a:ea typeface="Garamond"/>
                <a:cs typeface="Garamond"/>
                <a:sym typeface="Garamond"/>
              </a:rPr>
              <a:t>Take notes</a:t>
            </a:r>
            <a:endParaRPr sz="2200" b="1" i="0" u="none" strike="noStrike" cap="none">
              <a:solidFill>
                <a:schemeClr val="dk1"/>
              </a:solidFill>
              <a:latin typeface="Garamond"/>
              <a:ea typeface="Garamond"/>
              <a:cs typeface="Garamond"/>
              <a:sym typeface="Garamond"/>
            </a:endParaRPr>
          </a:p>
        </p:txBody>
      </p:sp>
      <p:sp>
        <p:nvSpPr>
          <p:cNvPr id="178" name="Google Shape;178;p9"/>
          <p:cNvSpPr txBox="1"/>
          <p:nvPr/>
        </p:nvSpPr>
        <p:spPr>
          <a:xfrm>
            <a:off x="8087864" y="1805907"/>
            <a:ext cx="1812194" cy="82391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200"/>
              </a:spcAft>
              <a:buClr>
                <a:schemeClr val="accent1"/>
              </a:buClr>
              <a:buSzPts val="2200"/>
              <a:buFont typeface="Twentieth Century"/>
              <a:buNone/>
            </a:pPr>
            <a:r>
              <a:rPr lang="en-US" sz="2200" b="1" i="0" u="none" strike="noStrike" cap="none">
                <a:solidFill>
                  <a:schemeClr val="dk1"/>
                </a:solidFill>
                <a:latin typeface="Garamond"/>
                <a:ea typeface="Garamond"/>
                <a:cs typeface="Garamond"/>
                <a:sym typeface="Garamond"/>
              </a:rPr>
              <a:t>After </a:t>
            </a:r>
            <a:br>
              <a:rPr lang="en-US" sz="2200" b="1" i="0" u="none" strike="noStrike" cap="none">
                <a:solidFill>
                  <a:schemeClr val="dk1"/>
                </a:solidFill>
                <a:latin typeface="Garamond"/>
                <a:ea typeface="Garamond"/>
                <a:cs typeface="Garamond"/>
                <a:sym typeface="Garamond"/>
              </a:rPr>
            </a:br>
            <a:r>
              <a:rPr lang="en-US" sz="2200" b="1" i="0" u="none" strike="noStrike" cap="none">
                <a:solidFill>
                  <a:schemeClr val="dk1"/>
                </a:solidFill>
                <a:latin typeface="Garamond"/>
                <a:ea typeface="Garamond"/>
                <a:cs typeface="Garamond"/>
                <a:sym typeface="Garamond"/>
              </a:rPr>
              <a:t>the Round</a:t>
            </a:r>
            <a:endParaRPr/>
          </a:p>
        </p:txBody>
      </p:sp>
      <p:sp>
        <p:nvSpPr>
          <p:cNvPr id="179" name="Google Shape;179;p9"/>
          <p:cNvSpPr txBox="1"/>
          <p:nvPr/>
        </p:nvSpPr>
        <p:spPr>
          <a:xfrm>
            <a:off x="7884968" y="2775610"/>
            <a:ext cx="2746357" cy="2521947"/>
          </a:xfrm>
          <a:prstGeom prst="rect">
            <a:avLst/>
          </a:prstGeom>
          <a:noFill/>
          <a:ln>
            <a:noFill/>
          </a:ln>
        </p:spPr>
        <p:txBody>
          <a:bodyPr spcFirstLastPara="1" wrap="square" lIns="91425" tIns="45700" rIns="91425" bIns="45700" anchor="t" anchorCtr="0">
            <a:noAutofit/>
          </a:bodyPr>
          <a:lstStyle/>
          <a:p>
            <a:pPr marL="228600" marR="0" lvl="0" indent="-215900" algn="l" rtl="0">
              <a:lnSpc>
                <a:spcPct val="90000"/>
              </a:lnSpc>
              <a:spcBef>
                <a:spcPts val="0"/>
              </a:spcBef>
              <a:spcAft>
                <a:spcPts val="0"/>
              </a:spcAft>
              <a:buClr>
                <a:schemeClr val="accent1"/>
              </a:buClr>
              <a:buSzPts val="2000"/>
              <a:buFont typeface="Twentieth Century"/>
              <a:buChar char=" "/>
            </a:pPr>
            <a:r>
              <a:rPr lang="en-US" sz="2000" b="1" i="0" u="none" strike="noStrike" cap="none">
                <a:solidFill>
                  <a:schemeClr val="dk1"/>
                </a:solidFill>
                <a:latin typeface="Garamond"/>
                <a:ea typeface="Garamond"/>
                <a:cs typeface="Garamond"/>
                <a:sym typeface="Garamond"/>
              </a:rPr>
              <a:t>Congratulate students but DO NOT give verbal feedback</a:t>
            </a:r>
            <a:endParaRPr/>
          </a:p>
          <a:p>
            <a:pPr marL="228600" marR="0" lvl="0" indent="-215900" algn="l" rtl="0">
              <a:lnSpc>
                <a:spcPct val="90000"/>
              </a:lnSpc>
              <a:spcBef>
                <a:spcPts val="1400"/>
              </a:spcBef>
              <a:spcAft>
                <a:spcPts val="0"/>
              </a:spcAft>
              <a:buClr>
                <a:schemeClr val="accent1"/>
              </a:buClr>
              <a:buSzPts val="2000"/>
              <a:buFont typeface="Twentieth Century"/>
              <a:buChar char=" "/>
            </a:pPr>
            <a:r>
              <a:rPr lang="en-US" sz="2000" b="1" i="0" u="none" strike="noStrike" cap="none">
                <a:solidFill>
                  <a:schemeClr val="dk1"/>
                </a:solidFill>
                <a:latin typeface="Garamond"/>
                <a:ea typeface="Garamond"/>
                <a:cs typeface="Garamond"/>
                <a:sym typeface="Garamond"/>
              </a:rPr>
              <a:t>Determine a winner and write an RFD</a:t>
            </a:r>
            <a:endParaRPr/>
          </a:p>
          <a:p>
            <a:pPr marL="228600" marR="0" lvl="0" indent="-50800" algn="l" rtl="0">
              <a:lnSpc>
                <a:spcPct val="90000"/>
              </a:lnSpc>
              <a:spcBef>
                <a:spcPts val="1400"/>
              </a:spcBef>
              <a:spcAft>
                <a:spcPts val="200"/>
              </a:spcAft>
              <a:buClr>
                <a:schemeClr val="accent1"/>
              </a:buClr>
              <a:buSzPts val="2800"/>
              <a:buFont typeface="Twentieth Century"/>
              <a:buNone/>
            </a:pPr>
            <a:endParaRPr sz="2000" b="1" i="0" u="none" strike="noStrike" cap="none">
              <a:solidFill>
                <a:schemeClr val="dk1"/>
              </a:solidFill>
              <a:latin typeface="Garamond"/>
              <a:ea typeface="Garamond"/>
              <a:cs typeface="Garamond"/>
              <a:sym typeface="Garamond"/>
            </a:endParaRPr>
          </a:p>
        </p:txBody>
      </p:sp>
      <p:sp>
        <p:nvSpPr>
          <p:cNvPr id="180" name="Google Shape;180;p9"/>
          <p:cNvSpPr txBox="1"/>
          <p:nvPr/>
        </p:nvSpPr>
        <p:spPr>
          <a:xfrm>
            <a:off x="2124559" y="669060"/>
            <a:ext cx="8419980" cy="568525"/>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dk1"/>
              </a:buClr>
              <a:buSzPts val="3200"/>
              <a:buFont typeface="Garamond"/>
              <a:buNone/>
            </a:pPr>
            <a:r>
              <a:rPr lang="en-US" sz="3200" b="1" i="0" u="none" strike="noStrike" cap="none">
                <a:solidFill>
                  <a:schemeClr val="dk1"/>
                </a:solidFill>
                <a:latin typeface="Garamond"/>
                <a:ea typeface="Garamond"/>
                <a:cs typeface="Garamond"/>
                <a:sym typeface="Garamond"/>
              </a:rPr>
              <a:t>YOUR RESPONSIBILITIES AS A JUDGE</a:t>
            </a:r>
            <a:endParaRPr/>
          </a:p>
        </p:txBody>
      </p:sp>
      <p:sp>
        <p:nvSpPr>
          <p:cNvPr id="181" name="Google Shape;181;p9"/>
          <p:cNvSpPr txBox="1"/>
          <p:nvPr/>
        </p:nvSpPr>
        <p:spPr>
          <a:xfrm>
            <a:off x="2124559" y="2760819"/>
            <a:ext cx="2581603" cy="390152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None/>
            </a:pPr>
            <a:r>
              <a:rPr lang="en-US" sz="2000" b="1" i="0" u="none" strike="noStrike" cap="none">
                <a:solidFill>
                  <a:schemeClr val="dk1"/>
                </a:solidFill>
                <a:latin typeface="Garamond"/>
                <a:ea typeface="Garamond"/>
                <a:cs typeface="Garamond"/>
                <a:sym typeface="Garamond"/>
              </a:rPr>
              <a:t>Head to the room number indicated on your text</a:t>
            </a:r>
            <a:endParaRPr/>
          </a:p>
          <a:p>
            <a:pPr marL="0" marR="0" lvl="0" indent="0" algn="l" rtl="0">
              <a:lnSpc>
                <a:spcPct val="90000"/>
              </a:lnSpc>
              <a:spcBef>
                <a:spcPts val="1000"/>
              </a:spcBef>
              <a:spcAft>
                <a:spcPts val="0"/>
              </a:spcAft>
              <a:buNone/>
            </a:pPr>
            <a:r>
              <a:rPr lang="en-US" sz="2000" b="1" i="0" u="none" strike="noStrike" cap="none">
                <a:solidFill>
                  <a:schemeClr val="dk1"/>
                </a:solidFill>
                <a:latin typeface="Garamond"/>
                <a:ea typeface="Garamond"/>
                <a:cs typeface="Garamond"/>
                <a:sym typeface="Garamond"/>
              </a:rPr>
              <a:t>Open your ballot and press “Start Round”</a:t>
            </a:r>
            <a:endParaRPr sz="2000" b="1" i="0" u="none" strike="noStrike" cap="none">
              <a:solidFill>
                <a:schemeClr val="dk1"/>
              </a:solidFill>
              <a:latin typeface="Garamond"/>
              <a:ea typeface="Garamond"/>
              <a:cs typeface="Garamond"/>
              <a:sym typeface="Garamond"/>
            </a:endParaRPr>
          </a:p>
        </p:txBody>
      </p:sp>
      <p:sp>
        <p:nvSpPr>
          <p:cNvPr id="182" name="Google Shape;182;p9"/>
          <p:cNvSpPr txBox="1"/>
          <p:nvPr/>
        </p:nvSpPr>
        <p:spPr>
          <a:xfrm>
            <a:off x="2373324" y="1805907"/>
            <a:ext cx="1804265" cy="82391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2200" b="1" i="0" u="none" strike="noStrike" cap="none">
                <a:solidFill>
                  <a:schemeClr val="dk1"/>
                </a:solidFill>
                <a:latin typeface="Garamond"/>
                <a:ea typeface="Garamond"/>
                <a:cs typeface="Garamond"/>
                <a:sym typeface="Garamond"/>
              </a:rPr>
              <a:t>Before</a:t>
            </a:r>
            <a:br>
              <a:rPr lang="en-US" sz="2200" b="1" i="0" u="none" strike="noStrike" cap="none">
                <a:solidFill>
                  <a:schemeClr val="dk1"/>
                </a:solidFill>
                <a:latin typeface="Garamond"/>
                <a:ea typeface="Garamond"/>
                <a:cs typeface="Garamond"/>
                <a:sym typeface="Garamond"/>
              </a:rPr>
            </a:br>
            <a:r>
              <a:rPr lang="en-US" sz="2200" b="1" i="0" u="none" strike="noStrike" cap="none">
                <a:solidFill>
                  <a:schemeClr val="dk1"/>
                </a:solidFill>
                <a:latin typeface="Garamond"/>
                <a:ea typeface="Garamond"/>
                <a:cs typeface="Garamond"/>
                <a:sym typeface="Garamond"/>
              </a:rPr>
              <a:t>the Round</a:t>
            </a:r>
            <a:endParaRPr sz="2200" b="1" i="0" u="none" strike="noStrike" cap="none">
              <a:solidFill>
                <a:schemeClr val="dk1"/>
              </a:solidFill>
              <a:latin typeface="Garamond"/>
              <a:ea typeface="Garamond"/>
              <a:cs typeface="Garamond"/>
              <a:sym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7">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8">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9">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9">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ntegral">
  <a:themeElements>
    <a:clrScheme name="Integral">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gral">
  <a:themeElements>
    <a:clrScheme name="Integral">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1199</Words>
  <Application>Microsoft Office PowerPoint</Application>
  <PresentationFormat>Widescreen</PresentationFormat>
  <Paragraphs>144</Paragraphs>
  <Slides>26</Slides>
  <Notes>26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Noto Sans Symbols</vt:lpstr>
      <vt:lpstr>Roboto Slab</vt:lpstr>
      <vt:lpstr>Calibri</vt:lpstr>
      <vt:lpstr>Open Sans</vt:lpstr>
      <vt:lpstr>Twentieth Century</vt:lpstr>
      <vt:lpstr>Arial</vt:lpstr>
      <vt:lpstr>Garamond</vt:lpstr>
      <vt:lpstr>Integral</vt:lpstr>
      <vt:lpstr>Integral</vt:lpstr>
      <vt:lpstr>JUDGING PUBLIC FORUM</vt:lpstr>
      <vt:lpstr>PowerPoint Presentation</vt:lpstr>
      <vt:lpstr>PowerPoint Presentation</vt:lpstr>
      <vt:lpstr>GOALS</vt:lpstr>
      <vt:lpstr>1. THE BASICS OF PUBLIC FORUM DEBATE</vt:lpstr>
      <vt:lpstr>THE BASICS OF A PUBLIC FORUM DEBATE</vt:lpstr>
      <vt:lpstr>THE BASICS OF PUBLIC FORUM DEBATE: TWO JUDGE DUTIES</vt:lpstr>
      <vt:lpstr>BE A CREATOR OF COMMUNITY</vt:lpstr>
      <vt:lpstr>PowerPoint Presentation</vt:lpstr>
      <vt:lpstr>2. HOW TO CHOOSE A WINNER</vt:lpstr>
      <vt:lpstr>THE RESOLUTION</vt:lpstr>
      <vt:lpstr>PowerPoint Presentation</vt:lpstr>
      <vt:lpstr>ONLINE DEBATE!</vt:lpstr>
      <vt:lpstr>HOW TO CHOOSE A WINNER: THE AFFIRMATIVE BURDEN OF PROOF</vt:lpstr>
      <vt:lpstr>HOW TO CHOOSE A WINNER:      THE NEGATIVE BURDEN OF REJOINDER</vt:lpstr>
      <vt:lpstr>PowerPoint Presentation</vt:lpstr>
      <vt:lpstr>COMMON HABITS IN NEW DEBATERS</vt:lpstr>
      <vt:lpstr>MORE EXPERIENCED DEBATERS</vt:lpstr>
      <vt:lpstr>4. HOW TO FILL OUT A BALLOT</vt:lpstr>
      <vt:lpstr>HOW TO FILL OUT A BALLOT</vt:lpstr>
      <vt:lpstr>HOW TO FILL OUT A BALLOT</vt:lpstr>
      <vt:lpstr>HOW TO FILL OUT A BALLOT</vt:lpstr>
      <vt:lpstr>HOW TO FILL OUT A BALLOT</vt:lpstr>
      <vt:lpstr>WRITING A REASON FOR DECISION (RFD)</vt:lpstr>
      <vt:lpstr>EXAMPLE RFD</vt:lpstr>
      <vt:lpstr>POSITIVE FRAMING…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JUDGING PUBLIC FORUM</dc:title>
  <dc:creator>Robert Burns</dc:creator>
  <cp:lastModifiedBy>Robert Burns</cp:lastModifiedBy>
  <cp:revision>1</cp:revision>
  <dcterms:created xsi:type="dcterms:W3CDTF">2020-09-19T22:56:45Z</dcterms:created>
  <dcterms:modified xsi:type="dcterms:W3CDTF">2022-10-13T17:00:26Z</dcterms:modified>
</cp:coreProperties>
</file>